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4" r:id="rId3"/>
    <p:sldId id="309" r:id="rId4"/>
    <p:sldId id="258" r:id="rId5"/>
    <p:sldId id="259" r:id="rId6"/>
    <p:sldId id="298" r:id="rId7"/>
    <p:sldId id="260" r:id="rId8"/>
    <p:sldId id="265" r:id="rId9"/>
    <p:sldId id="266" r:id="rId10"/>
    <p:sldId id="268" r:id="rId11"/>
    <p:sldId id="271" r:id="rId12"/>
    <p:sldId id="269" r:id="rId13"/>
    <p:sldId id="299" r:id="rId14"/>
    <p:sldId id="306" r:id="rId15"/>
    <p:sldId id="307" r:id="rId16"/>
    <p:sldId id="313" r:id="rId17"/>
    <p:sldId id="277" r:id="rId18"/>
    <p:sldId id="272" r:id="rId19"/>
    <p:sldId id="273" r:id="rId20"/>
    <p:sldId id="274" r:id="rId21"/>
    <p:sldId id="275" r:id="rId22"/>
    <p:sldId id="276" r:id="rId23"/>
    <p:sldId id="319" r:id="rId24"/>
    <p:sldId id="279" r:id="rId25"/>
  </p:sldIdLst>
  <p:sldSz cx="14630400" cy="8229600"/>
  <p:notesSz cx="8229600" cy="14630400"/>
  <p:embeddedFontLst>
    <p:embeddedFont>
      <p:font typeface="DM Sans Medium" pitchFamily="2" charset="0"/>
      <p:regular r:id="rId27"/>
      <p:italic r:id="rId28"/>
    </p:embeddedFont>
    <p:embeddedFont>
      <p:font typeface="Inter" panose="020B0604020202020204" charset="0"/>
      <p:regular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Slab" pitchFamily="2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10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 Yassen" userId="5518c9762e8e97a8" providerId="LiveId" clId="{907716E8-AC71-469C-B110-99F9ED532A00}"/>
    <pc:docChg chg="undo custSel addSld delSld modSld sldOrd">
      <pc:chgData name="Ahmad Yassen" userId="5518c9762e8e97a8" providerId="LiveId" clId="{907716E8-AC71-469C-B110-99F9ED532A00}" dt="2025-04-26T21:54:31.067" v="1349" actId="47"/>
      <pc:docMkLst>
        <pc:docMk/>
      </pc:docMkLst>
      <pc:sldChg chg="addSp modSp del mod">
        <pc:chgData name="Ahmad Yassen" userId="5518c9762e8e97a8" providerId="LiveId" clId="{907716E8-AC71-469C-B110-99F9ED532A00}" dt="2025-04-26T14:24:31.735" v="166" actId="47"/>
        <pc:sldMkLst>
          <pc:docMk/>
          <pc:sldMk cId="0" sldId="257"/>
        </pc:sldMkLst>
        <pc:spChg chg="mod">
          <ac:chgData name="Ahmad Yassen" userId="5518c9762e8e97a8" providerId="LiveId" clId="{907716E8-AC71-469C-B110-99F9ED532A00}" dt="2025-04-26T13:48:02.423" v="80" actId="1076"/>
          <ac:spMkLst>
            <pc:docMk/>
            <pc:sldMk cId="0" sldId="257"/>
            <ac:spMk id="2" creationId="{00000000-0000-0000-0000-000000000000}"/>
          </ac:spMkLst>
        </pc:spChg>
        <pc:picChg chg="add mod">
          <ac:chgData name="Ahmad Yassen" userId="5518c9762e8e97a8" providerId="LiveId" clId="{907716E8-AC71-469C-B110-99F9ED532A00}" dt="2025-04-26T13:47:43.658" v="79"/>
          <ac:picMkLst>
            <pc:docMk/>
            <pc:sldMk cId="0" sldId="257"/>
            <ac:picMk id="10" creationId="{15E18C8B-A046-D050-06D7-EBA947A59E71}"/>
          </ac:picMkLst>
        </pc:picChg>
      </pc:sldChg>
      <pc:sldChg chg="modSp mod">
        <pc:chgData name="Ahmad Yassen" userId="5518c9762e8e97a8" providerId="LiveId" clId="{907716E8-AC71-469C-B110-99F9ED532A00}" dt="2025-04-26T13:56:13.214" v="146" actId="20577"/>
        <pc:sldMkLst>
          <pc:docMk/>
          <pc:sldMk cId="0" sldId="258"/>
        </pc:sldMkLst>
        <pc:spChg chg="mod">
          <ac:chgData name="Ahmad Yassen" userId="5518c9762e8e97a8" providerId="LiveId" clId="{907716E8-AC71-469C-B110-99F9ED532A00}" dt="2025-04-26T13:56:13.214" v="146" actId="20577"/>
          <ac:spMkLst>
            <pc:docMk/>
            <pc:sldMk cId="0" sldId="258"/>
            <ac:spMk id="11" creationId="{00000000-0000-0000-0000-000000000000}"/>
          </ac:spMkLst>
        </pc:spChg>
      </pc:sldChg>
      <pc:sldChg chg="modSp mod">
        <pc:chgData name="Ahmad Yassen" userId="5518c9762e8e97a8" providerId="LiveId" clId="{907716E8-AC71-469C-B110-99F9ED532A00}" dt="2025-04-26T14:25:30.724" v="197" actId="20577"/>
        <pc:sldMkLst>
          <pc:docMk/>
          <pc:sldMk cId="0" sldId="259"/>
        </pc:sldMkLst>
        <pc:spChg chg="mod">
          <ac:chgData name="Ahmad Yassen" userId="5518c9762e8e97a8" providerId="LiveId" clId="{907716E8-AC71-469C-B110-99F9ED532A00}" dt="2025-04-26T14:25:30.724" v="197" actId="20577"/>
          <ac:spMkLst>
            <pc:docMk/>
            <pc:sldMk cId="0" sldId="259"/>
            <ac:spMk id="9" creationId="{00000000-0000-0000-0000-000000000000}"/>
          </ac:spMkLst>
        </pc:spChg>
      </pc:sldChg>
      <pc:sldChg chg="modSp mod">
        <pc:chgData name="Ahmad Yassen" userId="5518c9762e8e97a8" providerId="LiveId" clId="{907716E8-AC71-469C-B110-99F9ED532A00}" dt="2025-04-26T20:00:42.890" v="987" actId="20577"/>
        <pc:sldMkLst>
          <pc:docMk/>
          <pc:sldMk cId="0" sldId="261"/>
        </pc:sldMkLst>
        <pc:spChg chg="mod">
          <ac:chgData name="Ahmad Yassen" userId="5518c9762e8e97a8" providerId="LiveId" clId="{907716E8-AC71-469C-B110-99F9ED532A00}" dt="2025-04-26T20:00:25.827" v="977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Ahmad Yassen" userId="5518c9762e8e97a8" providerId="LiveId" clId="{907716E8-AC71-469C-B110-99F9ED532A00}" dt="2025-04-26T20:00:42.890" v="987" actId="20577"/>
          <ac:spMkLst>
            <pc:docMk/>
            <pc:sldMk cId="0" sldId="261"/>
            <ac:spMk id="15" creationId="{00000000-0000-0000-0000-000000000000}"/>
          </ac:spMkLst>
        </pc:spChg>
      </pc:sldChg>
      <pc:sldChg chg="addSp delSp modSp mod">
        <pc:chgData name="Ahmad Yassen" userId="5518c9762e8e97a8" providerId="LiveId" clId="{907716E8-AC71-469C-B110-99F9ED532A00}" dt="2025-04-26T13:53:17.376" v="95" actId="108"/>
        <pc:sldMkLst>
          <pc:docMk/>
          <pc:sldMk cId="143312432" sldId="264"/>
        </pc:sldMkLst>
        <pc:spChg chg="del mod">
          <ac:chgData name="Ahmad Yassen" userId="5518c9762e8e97a8" providerId="LiveId" clId="{907716E8-AC71-469C-B110-99F9ED532A00}" dt="2025-04-26T13:40:20.573" v="23"/>
          <ac:spMkLst>
            <pc:docMk/>
            <pc:sldMk cId="143312432" sldId="264"/>
            <ac:spMk id="3" creationId="{17CD62F9-8D02-EE75-3CF4-6ED299302C95}"/>
          </ac:spMkLst>
        </pc:spChg>
        <pc:spChg chg="del mod">
          <ac:chgData name="Ahmad Yassen" userId="5518c9762e8e97a8" providerId="LiveId" clId="{907716E8-AC71-469C-B110-99F9ED532A00}" dt="2025-04-26T13:40:20.574" v="29"/>
          <ac:spMkLst>
            <pc:docMk/>
            <pc:sldMk cId="143312432" sldId="264"/>
            <ac:spMk id="4" creationId="{F31B20FC-3FDE-D415-F75A-62EFD014F0C6}"/>
          </ac:spMkLst>
        </pc:spChg>
        <pc:spChg chg="del mod">
          <ac:chgData name="Ahmad Yassen" userId="5518c9762e8e97a8" providerId="LiveId" clId="{907716E8-AC71-469C-B110-99F9ED532A00}" dt="2025-04-26T13:40:20.574" v="27"/>
          <ac:spMkLst>
            <pc:docMk/>
            <pc:sldMk cId="143312432" sldId="264"/>
            <ac:spMk id="5" creationId="{AB0EECFE-D821-9D18-D359-AE6246FA5203}"/>
          </ac:spMkLst>
        </pc:spChg>
        <pc:spChg chg="del mod">
          <ac:chgData name="Ahmad Yassen" userId="5518c9762e8e97a8" providerId="LiveId" clId="{907716E8-AC71-469C-B110-99F9ED532A00}" dt="2025-04-26T13:40:20.573" v="25"/>
          <ac:spMkLst>
            <pc:docMk/>
            <pc:sldMk cId="143312432" sldId="264"/>
            <ac:spMk id="6" creationId="{B318BF7A-67F8-CF49-C993-1C9CBCC08430}"/>
          </ac:spMkLst>
        </pc:spChg>
        <pc:graphicFrameChg chg="add del modGraphic">
          <ac:chgData name="Ahmad Yassen" userId="5518c9762e8e97a8" providerId="LiveId" clId="{907716E8-AC71-469C-B110-99F9ED532A00}" dt="2025-04-26T13:39:28.511" v="17" actId="1032"/>
          <ac:graphicFrameMkLst>
            <pc:docMk/>
            <pc:sldMk cId="143312432" sldId="264"/>
            <ac:graphicFrameMk id="10" creationId="{6D6ECE77-679F-A7A2-0DF9-CA956C0AEF18}"/>
          </ac:graphicFrameMkLst>
        </pc:graphicFrameChg>
        <pc:graphicFrameChg chg="add mod modGraphic">
          <ac:chgData name="Ahmad Yassen" userId="5518c9762e8e97a8" providerId="LiveId" clId="{907716E8-AC71-469C-B110-99F9ED532A00}" dt="2025-04-26T13:53:17.376" v="95" actId="108"/>
          <ac:graphicFrameMkLst>
            <pc:docMk/>
            <pc:sldMk cId="143312432" sldId="264"/>
            <ac:graphicFrameMk id="11" creationId="{22D80BC5-8923-E019-28A9-F4F3AF9C61F8}"/>
          </ac:graphicFrameMkLst>
        </pc:graphicFrameChg>
        <pc:picChg chg="add mod">
          <ac:chgData name="Ahmad Yassen" userId="5518c9762e8e97a8" providerId="LiveId" clId="{907716E8-AC71-469C-B110-99F9ED532A00}" dt="2025-04-26T13:47:40.247" v="78" actId="14100"/>
          <ac:picMkLst>
            <pc:docMk/>
            <pc:sldMk cId="143312432" sldId="264"/>
            <ac:picMk id="9" creationId="{B64C04B2-A0F8-E2B2-2CB4-587CBE1B02F7}"/>
          </ac:picMkLst>
        </pc:picChg>
      </pc:sldChg>
      <pc:sldChg chg="delSp modSp mod">
        <pc:chgData name="Ahmad Yassen" userId="5518c9762e8e97a8" providerId="LiveId" clId="{907716E8-AC71-469C-B110-99F9ED532A00}" dt="2025-04-26T14:27:51.666" v="267" actId="20577"/>
        <pc:sldMkLst>
          <pc:docMk/>
          <pc:sldMk cId="0" sldId="265"/>
        </pc:sldMkLst>
        <pc:spChg chg="mod">
          <ac:chgData name="Ahmad Yassen" userId="5518c9762e8e97a8" providerId="LiveId" clId="{907716E8-AC71-469C-B110-99F9ED532A00}" dt="2025-04-26T14:27:51.666" v="267" actId="20577"/>
          <ac:spMkLst>
            <pc:docMk/>
            <pc:sldMk cId="0" sldId="265"/>
            <ac:spMk id="11" creationId="{00000000-0000-0000-0000-000000000000}"/>
          </ac:spMkLst>
        </pc:spChg>
        <pc:spChg chg="del">
          <ac:chgData name="Ahmad Yassen" userId="5518c9762e8e97a8" providerId="LiveId" clId="{907716E8-AC71-469C-B110-99F9ED532A00}" dt="2025-04-26T14:01:59.506" v="152" actId="2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Ahmad Yassen" userId="5518c9762e8e97a8" providerId="LiveId" clId="{907716E8-AC71-469C-B110-99F9ED532A00}" dt="2025-04-26T14:01:35.553" v="148" actId="6549"/>
          <ac:spMkLst>
            <pc:docMk/>
            <pc:sldMk cId="0" sldId="265"/>
            <ac:spMk id="17" creationId="{00000000-0000-0000-0000-000000000000}"/>
          </ac:spMkLst>
        </pc:spChg>
        <pc:spChg chg="del mod">
          <ac:chgData name="Ahmad Yassen" userId="5518c9762e8e97a8" providerId="LiveId" clId="{907716E8-AC71-469C-B110-99F9ED532A00}" dt="2025-04-26T14:02:02.738" v="153" actId="21"/>
          <ac:spMkLst>
            <pc:docMk/>
            <pc:sldMk cId="0" sldId="265"/>
            <ac:spMk id="18" creationId="{00000000-0000-0000-0000-000000000000}"/>
          </ac:spMkLst>
        </pc:spChg>
        <pc:spChg chg="del mod">
          <ac:chgData name="Ahmad Yassen" userId="5518c9762e8e97a8" providerId="LiveId" clId="{907716E8-AC71-469C-B110-99F9ED532A00}" dt="2025-04-26T14:01:57.068" v="151" actId="21"/>
          <ac:spMkLst>
            <pc:docMk/>
            <pc:sldMk cId="0" sldId="265"/>
            <ac:spMk id="19" creationId="{00000000-0000-0000-0000-000000000000}"/>
          </ac:spMkLst>
        </pc:spChg>
        <pc:picChg chg="mod">
          <ac:chgData name="Ahmad Yassen" userId="5518c9762e8e97a8" providerId="LiveId" clId="{907716E8-AC71-469C-B110-99F9ED532A00}" dt="2025-04-26T13:57:51.171" v="147" actId="14100"/>
          <ac:picMkLst>
            <pc:docMk/>
            <pc:sldMk cId="0" sldId="265"/>
            <ac:picMk id="2" creationId="{00000000-0000-0000-0000-000000000000}"/>
          </ac:picMkLst>
        </pc:picChg>
      </pc:sldChg>
      <pc:sldChg chg="addSp modSp mod">
        <pc:chgData name="Ahmad Yassen" userId="5518c9762e8e97a8" providerId="LiveId" clId="{907716E8-AC71-469C-B110-99F9ED532A00}" dt="2025-04-26T14:33:53.256" v="294" actId="403"/>
        <pc:sldMkLst>
          <pc:docMk/>
          <pc:sldMk cId="0" sldId="269"/>
        </pc:sldMkLst>
        <pc:spChg chg="add mod">
          <ac:chgData name="Ahmad Yassen" userId="5518c9762e8e97a8" providerId="LiveId" clId="{907716E8-AC71-469C-B110-99F9ED532A00}" dt="2025-04-26T14:09:11.741" v="162" actId="207"/>
          <ac:spMkLst>
            <pc:docMk/>
            <pc:sldMk cId="0" sldId="269"/>
            <ac:spMk id="17" creationId="{D0A222A0-4FAC-0002-66B1-CFE10D6F3F73}"/>
          </ac:spMkLst>
        </pc:spChg>
        <pc:spChg chg="add mod">
          <ac:chgData name="Ahmad Yassen" userId="5518c9762e8e97a8" providerId="LiveId" clId="{907716E8-AC71-469C-B110-99F9ED532A00}" dt="2025-04-26T14:31:13.898" v="273" actId="207"/>
          <ac:spMkLst>
            <pc:docMk/>
            <pc:sldMk cId="0" sldId="269"/>
            <ac:spMk id="18" creationId="{3CED2382-5395-A68F-5705-E1CAF0E991E6}"/>
          </ac:spMkLst>
        </pc:spChg>
        <pc:spChg chg="add mod">
          <ac:chgData name="Ahmad Yassen" userId="5518c9762e8e97a8" providerId="LiveId" clId="{907716E8-AC71-469C-B110-99F9ED532A00}" dt="2025-04-26T14:32:05.886" v="285" actId="20577"/>
          <ac:spMkLst>
            <pc:docMk/>
            <pc:sldMk cId="0" sldId="269"/>
            <ac:spMk id="19" creationId="{2028AA52-AD73-D501-12DA-1FAD6585D5F4}"/>
          </ac:spMkLst>
        </pc:spChg>
        <pc:spChg chg="add mod">
          <ac:chgData name="Ahmad Yassen" userId="5518c9762e8e97a8" providerId="LiveId" clId="{907716E8-AC71-469C-B110-99F9ED532A00}" dt="2025-04-26T14:32:00.656" v="283" actId="20577"/>
          <ac:spMkLst>
            <pc:docMk/>
            <pc:sldMk cId="0" sldId="269"/>
            <ac:spMk id="20" creationId="{0051C92D-3202-85EA-0FDB-588557FB2A1F}"/>
          </ac:spMkLst>
        </pc:spChg>
        <pc:spChg chg="add mod">
          <ac:chgData name="Ahmad Yassen" userId="5518c9762e8e97a8" providerId="LiveId" clId="{907716E8-AC71-469C-B110-99F9ED532A00}" dt="2025-04-26T14:31:44.815" v="281" actId="20577"/>
          <ac:spMkLst>
            <pc:docMk/>
            <pc:sldMk cId="0" sldId="269"/>
            <ac:spMk id="21" creationId="{627F5A17-70EA-7D3B-21AE-CCA7FC8A38F2}"/>
          </ac:spMkLst>
        </pc:spChg>
        <pc:spChg chg="add mod">
          <ac:chgData name="Ahmad Yassen" userId="5518c9762e8e97a8" providerId="LiveId" clId="{907716E8-AC71-469C-B110-99F9ED532A00}" dt="2025-04-26T14:33:53.256" v="294" actId="403"/>
          <ac:spMkLst>
            <pc:docMk/>
            <pc:sldMk cId="0" sldId="269"/>
            <ac:spMk id="22" creationId="{E2F6159F-D0CA-7201-5FA7-A7A7484BE818}"/>
          </ac:spMkLst>
        </pc:spChg>
        <pc:picChg chg="mod">
          <ac:chgData name="Ahmad Yassen" userId="5518c9762e8e97a8" providerId="LiveId" clId="{907716E8-AC71-469C-B110-99F9ED532A00}" dt="2025-04-26T14:07:17.967" v="154" actId="14100"/>
          <ac:picMkLst>
            <pc:docMk/>
            <pc:sldMk cId="0" sldId="269"/>
            <ac:picMk id="2" creationId="{00000000-0000-0000-0000-000000000000}"/>
          </ac:picMkLst>
        </pc:picChg>
      </pc:sldChg>
      <pc:sldChg chg="addSp modSp mod">
        <pc:chgData name="Ahmad Yassen" userId="5518c9762e8e97a8" providerId="LiveId" clId="{907716E8-AC71-469C-B110-99F9ED532A00}" dt="2025-04-26T16:31:42.038" v="366" actId="14100"/>
        <pc:sldMkLst>
          <pc:docMk/>
          <pc:sldMk cId="1605118864" sldId="272"/>
        </pc:sldMkLst>
        <pc:picChg chg="mod">
          <ac:chgData name="Ahmad Yassen" userId="5518c9762e8e97a8" providerId="LiveId" clId="{907716E8-AC71-469C-B110-99F9ED532A00}" dt="2025-04-26T14:59:50.743" v="331" actId="14100"/>
          <ac:picMkLst>
            <pc:docMk/>
            <pc:sldMk cId="1605118864" sldId="272"/>
            <ac:picMk id="3" creationId="{2D22CFE1-4A03-A61A-215C-92F5BA49B554}"/>
          </ac:picMkLst>
        </pc:picChg>
        <pc:picChg chg="add mod">
          <ac:chgData name="Ahmad Yassen" userId="5518c9762e8e97a8" providerId="LiveId" clId="{907716E8-AC71-469C-B110-99F9ED532A00}" dt="2025-04-26T16:31:42.038" v="366" actId="14100"/>
          <ac:picMkLst>
            <pc:docMk/>
            <pc:sldMk cId="1605118864" sldId="272"/>
            <ac:picMk id="6" creationId="{AC25D109-03A8-1EFA-78EA-6CFB406B75CA}"/>
          </ac:picMkLst>
        </pc:picChg>
        <pc:picChg chg="mod">
          <ac:chgData name="Ahmad Yassen" userId="5518c9762e8e97a8" providerId="LiveId" clId="{907716E8-AC71-469C-B110-99F9ED532A00}" dt="2025-04-26T14:59:41.598" v="330" actId="14100"/>
          <ac:picMkLst>
            <pc:docMk/>
            <pc:sldMk cId="1605118864" sldId="272"/>
            <ac:picMk id="7" creationId="{754A571E-D41C-405D-D70B-8D9DA4122FDB}"/>
          </ac:picMkLst>
        </pc:picChg>
      </pc:sldChg>
      <pc:sldChg chg="delSp modSp mod">
        <pc:chgData name="Ahmad Yassen" userId="5518c9762e8e97a8" providerId="LiveId" clId="{907716E8-AC71-469C-B110-99F9ED532A00}" dt="2025-04-26T15:00:30.421" v="335" actId="14100"/>
        <pc:sldMkLst>
          <pc:docMk/>
          <pc:sldMk cId="3811305929" sldId="273"/>
        </pc:sldMkLst>
        <pc:picChg chg="mod">
          <ac:chgData name="Ahmad Yassen" userId="5518c9762e8e97a8" providerId="LiveId" clId="{907716E8-AC71-469C-B110-99F9ED532A00}" dt="2025-04-26T15:00:30.421" v="335" actId="14100"/>
          <ac:picMkLst>
            <pc:docMk/>
            <pc:sldMk cId="3811305929" sldId="273"/>
            <ac:picMk id="3" creationId="{B344C676-6BC3-444A-BA5B-8CF7ECC601A9}"/>
          </ac:picMkLst>
        </pc:picChg>
        <pc:picChg chg="mod">
          <ac:chgData name="Ahmad Yassen" userId="5518c9762e8e97a8" providerId="LiveId" clId="{907716E8-AC71-469C-B110-99F9ED532A00}" dt="2025-04-26T15:00:27.998" v="334" actId="14100"/>
          <ac:picMkLst>
            <pc:docMk/>
            <pc:sldMk cId="3811305929" sldId="273"/>
            <ac:picMk id="5" creationId="{00185BEE-67CE-448C-95F2-9FE4E7FDF1D6}"/>
          </ac:picMkLst>
        </pc:picChg>
        <pc:picChg chg="del mod">
          <ac:chgData name="Ahmad Yassen" userId="5518c9762e8e97a8" providerId="LiveId" clId="{907716E8-AC71-469C-B110-99F9ED532A00}" dt="2025-04-26T15:00:24.671" v="333" actId="478"/>
          <ac:picMkLst>
            <pc:docMk/>
            <pc:sldMk cId="3811305929" sldId="273"/>
            <ac:picMk id="7" creationId="{DB25A595-1769-407C-A218-2D9AAAF8DE82}"/>
          </ac:picMkLst>
        </pc:picChg>
      </pc:sldChg>
      <pc:sldChg chg="addSp delSp modSp mod">
        <pc:chgData name="Ahmad Yassen" userId="5518c9762e8e97a8" providerId="LiveId" clId="{907716E8-AC71-469C-B110-99F9ED532A00}" dt="2025-04-26T17:40:53.649" v="378" actId="14100"/>
        <pc:sldMkLst>
          <pc:docMk/>
          <pc:sldMk cId="989409060" sldId="274"/>
        </pc:sldMkLst>
        <pc:picChg chg="del">
          <ac:chgData name="Ahmad Yassen" userId="5518c9762e8e97a8" providerId="LiveId" clId="{907716E8-AC71-469C-B110-99F9ED532A00}" dt="2025-04-26T16:37:09.942" v="367" actId="478"/>
          <ac:picMkLst>
            <pc:docMk/>
            <pc:sldMk cId="989409060" sldId="274"/>
            <ac:picMk id="3" creationId="{7418690A-C3D9-40AE-8D58-784199995EC9}"/>
          </ac:picMkLst>
        </pc:picChg>
        <pc:picChg chg="add mod">
          <ac:chgData name="Ahmad Yassen" userId="5518c9762e8e97a8" providerId="LiveId" clId="{907716E8-AC71-469C-B110-99F9ED532A00}" dt="2025-04-26T16:40:10.283" v="370" actId="14100"/>
          <ac:picMkLst>
            <pc:docMk/>
            <pc:sldMk cId="989409060" sldId="274"/>
            <ac:picMk id="4" creationId="{0C48B81A-7B66-C101-7B99-85F3CC314CAA}"/>
          </ac:picMkLst>
        </pc:picChg>
        <pc:picChg chg="add mod">
          <ac:chgData name="Ahmad Yassen" userId="5518c9762e8e97a8" providerId="LiveId" clId="{907716E8-AC71-469C-B110-99F9ED532A00}" dt="2025-04-26T17:40:14.602" v="372" actId="1076"/>
          <ac:picMkLst>
            <pc:docMk/>
            <pc:sldMk cId="989409060" sldId="274"/>
            <ac:picMk id="5" creationId="{69BDA6D3-E454-5589-B8D6-0FC5D2750C7B}"/>
          </ac:picMkLst>
        </pc:picChg>
        <pc:picChg chg="add mod">
          <ac:chgData name="Ahmad Yassen" userId="5518c9762e8e97a8" providerId="LiveId" clId="{907716E8-AC71-469C-B110-99F9ED532A00}" dt="2025-04-26T17:40:53.649" v="378" actId="14100"/>
          <ac:picMkLst>
            <pc:docMk/>
            <pc:sldMk cId="989409060" sldId="274"/>
            <ac:picMk id="6" creationId="{305A1086-5142-FCE1-E061-DD781E64AAC1}"/>
          </ac:picMkLst>
        </pc:picChg>
      </pc:sldChg>
      <pc:sldChg chg="addSp modSp mod">
        <pc:chgData name="Ahmad Yassen" userId="5518c9762e8e97a8" providerId="LiveId" clId="{907716E8-AC71-469C-B110-99F9ED532A00}" dt="2025-04-26T17:43:51.244" v="390" actId="14100"/>
        <pc:sldMkLst>
          <pc:docMk/>
          <pc:sldMk cId="2735508764" sldId="275"/>
        </pc:sldMkLst>
        <pc:picChg chg="add mod">
          <ac:chgData name="Ahmad Yassen" userId="5518c9762e8e97a8" providerId="LiveId" clId="{907716E8-AC71-469C-B110-99F9ED532A00}" dt="2025-04-26T17:43:08.774" v="381" actId="1076"/>
          <ac:picMkLst>
            <pc:docMk/>
            <pc:sldMk cId="2735508764" sldId="275"/>
            <ac:picMk id="3" creationId="{57D3FE1E-514A-5469-B809-5425A9387659}"/>
          </ac:picMkLst>
        </pc:picChg>
        <pc:picChg chg="add mod">
          <ac:chgData name="Ahmad Yassen" userId="5518c9762e8e97a8" providerId="LiveId" clId="{907716E8-AC71-469C-B110-99F9ED532A00}" dt="2025-04-26T17:43:31.669" v="387" actId="14100"/>
          <ac:picMkLst>
            <pc:docMk/>
            <pc:sldMk cId="2735508764" sldId="275"/>
            <ac:picMk id="4" creationId="{9EE12980-61F3-CB6A-120F-9463C95E70FD}"/>
          </ac:picMkLst>
        </pc:picChg>
        <pc:picChg chg="add mod">
          <ac:chgData name="Ahmad Yassen" userId="5518c9762e8e97a8" providerId="LiveId" clId="{907716E8-AC71-469C-B110-99F9ED532A00}" dt="2025-04-26T17:43:51.244" v="390" actId="14100"/>
          <ac:picMkLst>
            <pc:docMk/>
            <pc:sldMk cId="2735508764" sldId="275"/>
            <ac:picMk id="5" creationId="{C129E721-84DA-5CC5-B6E3-3F30768B9C50}"/>
          </ac:picMkLst>
        </pc:picChg>
      </pc:sldChg>
      <pc:sldChg chg="addSp modSp mod">
        <pc:chgData name="Ahmad Yassen" userId="5518c9762e8e97a8" providerId="LiveId" clId="{907716E8-AC71-469C-B110-99F9ED532A00}" dt="2025-04-26T18:00:04.264" v="406" actId="14100"/>
        <pc:sldMkLst>
          <pc:docMk/>
          <pc:sldMk cId="1827910836" sldId="276"/>
        </pc:sldMkLst>
        <pc:picChg chg="add mod">
          <ac:chgData name="Ahmad Yassen" userId="5518c9762e8e97a8" providerId="LiveId" clId="{907716E8-AC71-469C-B110-99F9ED532A00}" dt="2025-04-26T17:44:52.011" v="393" actId="14100"/>
          <ac:picMkLst>
            <pc:docMk/>
            <pc:sldMk cId="1827910836" sldId="276"/>
            <ac:picMk id="3" creationId="{98AAD855-50E3-E7EC-FEEA-8DE765DD5529}"/>
          </ac:picMkLst>
        </pc:picChg>
        <pc:picChg chg="add mod">
          <ac:chgData name="Ahmad Yassen" userId="5518c9762e8e97a8" providerId="LiveId" clId="{907716E8-AC71-469C-B110-99F9ED532A00}" dt="2025-04-26T17:57:42.173" v="395" actId="1076"/>
          <ac:picMkLst>
            <pc:docMk/>
            <pc:sldMk cId="1827910836" sldId="276"/>
            <ac:picMk id="4" creationId="{2670805F-4D8C-1CA2-B953-8055D27B594F}"/>
          </ac:picMkLst>
        </pc:picChg>
        <pc:picChg chg="add mod">
          <ac:chgData name="Ahmad Yassen" userId="5518c9762e8e97a8" providerId="LiveId" clId="{907716E8-AC71-469C-B110-99F9ED532A00}" dt="2025-04-26T17:57:55.980" v="397" actId="1076"/>
          <ac:picMkLst>
            <pc:docMk/>
            <pc:sldMk cId="1827910836" sldId="276"/>
            <ac:picMk id="5" creationId="{15C83587-F91D-563B-B75D-FB1BB466C641}"/>
          </ac:picMkLst>
        </pc:picChg>
        <pc:picChg chg="add mod">
          <ac:chgData name="Ahmad Yassen" userId="5518c9762e8e97a8" providerId="LiveId" clId="{907716E8-AC71-469C-B110-99F9ED532A00}" dt="2025-04-26T17:59:07.058" v="402" actId="14100"/>
          <ac:picMkLst>
            <pc:docMk/>
            <pc:sldMk cId="1827910836" sldId="276"/>
            <ac:picMk id="6" creationId="{8A60AA8C-772A-40B9-3809-8955667398B4}"/>
          </ac:picMkLst>
        </pc:picChg>
        <pc:picChg chg="add mod">
          <ac:chgData name="Ahmad Yassen" userId="5518c9762e8e97a8" providerId="LiveId" clId="{907716E8-AC71-469C-B110-99F9ED532A00}" dt="2025-04-26T18:00:04.264" v="406" actId="14100"/>
          <ac:picMkLst>
            <pc:docMk/>
            <pc:sldMk cId="1827910836" sldId="276"/>
            <ac:picMk id="7" creationId="{99D3B381-B5E9-D986-C55B-5EC6189F4A23}"/>
          </ac:picMkLst>
        </pc:picChg>
      </pc:sldChg>
      <pc:sldChg chg="addSp modSp mod ord">
        <pc:chgData name="Ahmad Yassen" userId="5518c9762e8e97a8" providerId="LiveId" clId="{907716E8-AC71-469C-B110-99F9ED532A00}" dt="2025-04-26T19:17:12.065" v="657" actId="14100"/>
        <pc:sldMkLst>
          <pc:docMk/>
          <pc:sldMk cId="3407585051" sldId="277"/>
        </pc:sldMkLst>
        <pc:picChg chg="add mod">
          <ac:chgData name="Ahmad Yassen" userId="5518c9762e8e97a8" providerId="LiveId" clId="{907716E8-AC71-469C-B110-99F9ED532A00}" dt="2025-04-26T19:17:12.065" v="657" actId="14100"/>
          <ac:picMkLst>
            <pc:docMk/>
            <pc:sldMk cId="3407585051" sldId="277"/>
            <ac:picMk id="3" creationId="{A689C50B-A61A-138F-9136-FFA85EF44C2F}"/>
          </ac:picMkLst>
        </pc:picChg>
      </pc:sldChg>
      <pc:sldChg chg="ord">
        <pc:chgData name="Ahmad Yassen" userId="5518c9762e8e97a8" providerId="LiveId" clId="{907716E8-AC71-469C-B110-99F9ED532A00}" dt="2025-04-26T19:28:50.100" v="728"/>
        <pc:sldMkLst>
          <pc:docMk/>
          <pc:sldMk cId="1591900553" sldId="278"/>
        </pc:sldMkLst>
      </pc:sldChg>
      <pc:sldChg chg="addSp modSp mod">
        <pc:chgData name="Ahmad Yassen" userId="5518c9762e8e97a8" providerId="LiveId" clId="{907716E8-AC71-469C-B110-99F9ED532A00}" dt="2025-04-26T19:28:17.107" v="721" actId="1076"/>
        <pc:sldMkLst>
          <pc:docMk/>
          <pc:sldMk cId="1487452674" sldId="279"/>
        </pc:sldMkLst>
        <pc:picChg chg="add mod">
          <ac:chgData name="Ahmad Yassen" userId="5518c9762e8e97a8" providerId="LiveId" clId="{907716E8-AC71-469C-B110-99F9ED532A00}" dt="2025-04-26T19:28:17.107" v="721" actId="1076"/>
          <ac:picMkLst>
            <pc:docMk/>
            <pc:sldMk cId="1487452674" sldId="279"/>
            <ac:picMk id="6" creationId="{152D60F4-7714-135A-6799-01C27391E203}"/>
          </ac:picMkLst>
        </pc:picChg>
      </pc:sldChg>
      <pc:sldChg chg="addSp delSp modSp mod">
        <pc:chgData name="Ahmad Yassen" userId="5518c9762e8e97a8" providerId="LiveId" clId="{907716E8-AC71-469C-B110-99F9ED532A00}" dt="2025-04-26T18:17:27.252" v="437" actId="14100"/>
        <pc:sldMkLst>
          <pc:docMk/>
          <pc:sldMk cId="1595278486" sldId="280"/>
        </pc:sldMkLst>
        <pc:picChg chg="del">
          <ac:chgData name="Ahmad Yassen" userId="5518c9762e8e97a8" providerId="LiveId" clId="{907716E8-AC71-469C-B110-99F9ED532A00}" dt="2025-04-26T18:14:32.299" v="411" actId="478"/>
          <ac:picMkLst>
            <pc:docMk/>
            <pc:sldMk cId="1595278486" sldId="280"/>
            <ac:picMk id="3" creationId="{310BC90D-8E98-44A1-A7D8-FF525DF17050}"/>
          </ac:picMkLst>
        </pc:picChg>
        <pc:picChg chg="add mod">
          <ac:chgData name="Ahmad Yassen" userId="5518c9762e8e97a8" providerId="LiveId" clId="{907716E8-AC71-469C-B110-99F9ED532A00}" dt="2025-04-26T18:16:11.869" v="426" actId="14100"/>
          <ac:picMkLst>
            <pc:docMk/>
            <pc:sldMk cId="1595278486" sldId="280"/>
            <ac:picMk id="4" creationId="{37006950-A6C3-0939-E1B7-97E6817D8ECC}"/>
          </ac:picMkLst>
        </pc:picChg>
        <pc:picChg chg="del">
          <ac:chgData name="Ahmad Yassen" userId="5518c9762e8e97a8" providerId="LiveId" clId="{907716E8-AC71-469C-B110-99F9ED532A00}" dt="2025-04-26T18:14:32.930" v="412" actId="478"/>
          <ac:picMkLst>
            <pc:docMk/>
            <pc:sldMk cId="1595278486" sldId="280"/>
            <ac:picMk id="5" creationId="{82664AB9-8062-43B1-BA29-1D912E913A9C}"/>
          </ac:picMkLst>
        </pc:picChg>
        <pc:picChg chg="add mod">
          <ac:chgData name="Ahmad Yassen" userId="5518c9762e8e97a8" providerId="LiveId" clId="{907716E8-AC71-469C-B110-99F9ED532A00}" dt="2025-04-26T18:16:48.859" v="431" actId="14100"/>
          <ac:picMkLst>
            <pc:docMk/>
            <pc:sldMk cId="1595278486" sldId="280"/>
            <ac:picMk id="6" creationId="{A9A57487-33D8-3E41-B2FE-7260ACCD4D47}"/>
          </ac:picMkLst>
        </pc:picChg>
        <pc:picChg chg="add mod">
          <ac:chgData name="Ahmad Yassen" userId="5518c9762e8e97a8" providerId="LiveId" clId="{907716E8-AC71-469C-B110-99F9ED532A00}" dt="2025-04-26T18:17:27.252" v="437" actId="14100"/>
          <ac:picMkLst>
            <pc:docMk/>
            <pc:sldMk cId="1595278486" sldId="280"/>
            <ac:picMk id="7" creationId="{A1720BE5-6007-ECCE-45F3-26C85BE0F82A}"/>
          </ac:picMkLst>
        </pc:picChg>
        <pc:picChg chg="del">
          <ac:chgData name="Ahmad Yassen" userId="5518c9762e8e97a8" providerId="LiveId" clId="{907716E8-AC71-469C-B110-99F9ED532A00}" dt="2025-04-26T18:14:33.491" v="413" actId="478"/>
          <ac:picMkLst>
            <pc:docMk/>
            <pc:sldMk cId="1595278486" sldId="280"/>
            <ac:picMk id="9" creationId="{3EB7F5CD-5275-4E07-B9EF-24C37518CD39}"/>
          </ac:picMkLst>
        </pc:picChg>
      </pc:sldChg>
      <pc:sldChg chg="addSp delSp modSp mod ord">
        <pc:chgData name="Ahmad Yassen" userId="5518c9762e8e97a8" providerId="LiveId" clId="{907716E8-AC71-469C-B110-99F9ED532A00}" dt="2025-04-26T19:04:58.219" v="578"/>
        <pc:sldMkLst>
          <pc:docMk/>
          <pc:sldMk cId="1936561057" sldId="281"/>
        </pc:sldMkLst>
        <pc:picChg chg="del">
          <ac:chgData name="Ahmad Yassen" userId="5518c9762e8e97a8" providerId="LiveId" clId="{907716E8-AC71-469C-B110-99F9ED532A00}" dt="2025-04-26T18:14:29.835" v="409" actId="478"/>
          <ac:picMkLst>
            <pc:docMk/>
            <pc:sldMk cId="1936561057" sldId="281"/>
            <ac:picMk id="3" creationId="{18E97090-051F-46DE-9C89-A0250A3D1155}"/>
          </ac:picMkLst>
        </pc:picChg>
        <pc:picChg chg="del">
          <ac:chgData name="Ahmad Yassen" userId="5518c9762e8e97a8" providerId="LiveId" clId="{907716E8-AC71-469C-B110-99F9ED532A00}" dt="2025-04-26T18:14:28.153" v="407" actId="478"/>
          <ac:picMkLst>
            <pc:docMk/>
            <pc:sldMk cId="1936561057" sldId="281"/>
            <ac:picMk id="4" creationId="{4A62DEDD-AA6C-4769-80F3-FB56ED601C22}"/>
          </ac:picMkLst>
        </pc:picChg>
        <pc:picChg chg="add mod">
          <ac:chgData name="Ahmad Yassen" userId="5518c9762e8e97a8" providerId="LiveId" clId="{907716E8-AC71-469C-B110-99F9ED532A00}" dt="2025-04-26T18:28:17.797" v="477" actId="14100"/>
          <ac:picMkLst>
            <pc:docMk/>
            <pc:sldMk cId="1936561057" sldId="281"/>
            <ac:picMk id="5" creationId="{FE0284CB-7AA5-C5C6-8EDF-4AC34CEBD07C}"/>
          </ac:picMkLst>
        </pc:picChg>
        <pc:picChg chg="add del mod">
          <ac:chgData name="Ahmad Yassen" userId="5518c9762e8e97a8" providerId="LiveId" clId="{907716E8-AC71-469C-B110-99F9ED532A00}" dt="2025-04-26T18:27:39.072" v="473" actId="478"/>
          <ac:picMkLst>
            <pc:docMk/>
            <pc:sldMk cId="1936561057" sldId="281"/>
            <ac:picMk id="6" creationId="{FC27F8BF-0102-DD84-4110-FC06606866E3}"/>
          </ac:picMkLst>
        </pc:picChg>
        <pc:picChg chg="del">
          <ac:chgData name="Ahmad Yassen" userId="5518c9762e8e97a8" providerId="LiveId" clId="{907716E8-AC71-469C-B110-99F9ED532A00}" dt="2025-04-26T18:14:29.075" v="408" actId="478"/>
          <ac:picMkLst>
            <pc:docMk/>
            <pc:sldMk cId="1936561057" sldId="281"/>
            <ac:picMk id="7" creationId="{20D091FE-B122-406F-8F7C-5E42313F1F9D}"/>
          </ac:picMkLst>
        </pc:picChg>
        <pc:picChg chg="add mod">
          <ac:chgData name="Ahmad Yassen" userId="5518c9762e8e97a8" providerId="LiveId" clId="{907716E8-AC71-469C-B110-99F9ED532A00}" dt="2025-04-26T18:28:23.334" v="479" actId="1076"/>
          <ac:picMkLst>
            <pc:docMk/>
            <pc:sldMk cId="1936561057" sldId="281"/>
            <ac:picMk id="8" creationId="{208C1F37-1F5C-B7EF-899C-50C69896BE80}"/>
          </ac:picMkLst>
        </pc:picChg>
        <pc:picChg chg="del">
          <ac:chgData name="Ahmad Yassen" userId="5518c9762e8e97a8" providerId="LiveId" clId="{907716E8-AC71-469C-B110-99F9ED532A00}" dt="2025-04-26T18:14:30.346" v="410" actId="478"/>
          <ac:picMkLst>
            <pc:docMk/>
            <pc:sldMk cId="1936561057" sldId="281"/>
            <ac:picMk id="9" creationId="{00F31582-C05D-404E-A9C7-DA49993E6036}"/>
          </ac:picMkLst>
        </pc:picChg>
        <pc:picChg chg="add mod">
          <ac:chgData name="Ahmad Yassen" userId="5518c9762e8e97a8" providerId="LiveId" clId="{907716E8-AC71-469C-B110-99F9ED532A00}" dt="2025-04-26T18:30:04.435" v="484" actId="14100"/>
          <ac:picMkLst>
            <pc:docMk/>
            <pc:sldMk cId="1936561057" sldId="281"/>
            <ac:picMk id="10" creationId="{5B6B2E51-CCA8-BEDA-114C-EEFE69369BE6}"/>
          </ac:picMkLst>
        </pc:picChg>
      </pc:sldChg>
      <pc:sldChg chg="addSp delSp modSp mod">
        <pc:chgData name="Ahmad Yassen" userId="5518c9762e8e97a8" providerId="LiveId" clId="{907716E8-AC71-469C-B110-99F9ED532A00}" dt="2025-04-26T19:03:20.474" v="574" actId="14100"/>
        <pc:sldMkLst>
          <pc:docMk/>
          <pc:sldMk cId="296221420" sldId="282"/>
        </pc:sldMkLst>
        <pc:picChg chg="del">
          <ac:chgData name="Ahmad Yassen" userId="5518c9762e8e97a8" providerId="LiveId" clId="{907716E8-AC71-469C-B110-99F9ED532A00}" dt="2025-04-26T18:14:46.306" v="418" actId="478"/>
          <ac:picMkLst>
            <pc:docMk/>
            <pc:sldMk cId="296221420" sldId="282"/>
            <ac:picMk id="3" creationId="{FB4ACDD4-9CFE-4EF8-A219-2533DDB53810}"/>
          </ac:picMkLst>
        </pc:picChg>
        <pc:picChg chg="del">
          <ac:chgData name="Ahmad Yassen" userId="5518c9762e8e97a8" providerId="LiveId" clId="{907716E8-AC71-469C-B110-99F9ED532A00}" dt="2025-04-26T18:14:47.714" v="419" actId="478"/>
          <ac:picMkLst>
            <pc:docMk/>
            <pc:sldMk cId="296221420" sldId="282"/>
            <ac:picMk id="5" creationId="{700EB3ED-3C85-49F4-9983-F0ABCB1E89FD}"/>
          </ac:picMkLst>
        </pc:picChg>
        <pc:picChg chg="add mod">
          <ac:chgData name="Ahmad Yassen" userId="5518c9762e8e97a8" providerId="LiveId" clId="{907716E8-AC71-469C-B110-99F9ED532A00}" dt="2025-04-26T19:03:20.474" v="574" actId="14100"/>
          <ac:picMkLst>
            <pc:docMk/>
            <pc:sldMk cId="296221420" sldId="282"/>
            <ac:picMk id="6" creationId="{BF2C2F3B-7949-3B77-7085-7FF0B087AC3C}"/>
          </ac:picMkLst>
        </pc:picChg>
        <pc:picChg chg="del">
          <ac:chgData name="Ahmad Yassen" userId="5518c9762e8e97a8" providerId="LiveId" clId="{907716E8-AC71-469C-B110-99F9ED532A00}" dt="2025-04-26T18:14:48.426" v="420" actId="478"/>
          <ac:picMkLst>
            <pc:docMk/>
            <pc:sldMk cId="296221420" sldId="282"/>
            <ac:picMk id="7" creationId="{AB8FF180-9DD5-4AF1-AFAC-782EBBB96EA5}"/>
          </ac:picMkLst>
        </pc:picChg>
        <pc:picChg chg="del">
          <ac:chgData name="Ahmad Yassen" userId="5518c9762e8e97a8" providerId="LiveId" clId="{907716E8-AC71-469C-B110-99F9ED532A00}" dt="2025-04-26T18:14:49.058" v="421" actId="478"/>
          <ac:picMkLst>
            <pc:docMk/>
            <pc:sldMk cId="296221420" sldId="282"/>
            <ac:picMk id="9" creationId="{71121BE4-9D77-4098-894F-FE7515EBFFAF}"/>
          </ac:picMkLst>
        </pc:picChg>
      </pc:sldChg>
      <pc:sldChg chg="addSp delSp modSp mod ord">
        <pc:chgData name="Ahmad Yassen" userId="5518c9762e8e97a8" providerId="LiveId" clId="{907716E8-AC71-469C-B110-99F9ED532A00}" dt="2025-04-26T19:09:33.794" v="609" actId="14100"/>
        <pc:sldMkLst>
          <pc:docMk/>
          <pc:sldMk cId="1627199447" sldId="283"/>
        </pc:sldMkLst>
        <pc:picChg chg="del">
          <ac:chgData name="Ahmad Yassen" userId="5518c9762e8e97a8" providerId="LiveId" clId="{907716E8-AC71-469C-B110-99F9ED532A00}" dt="2025-04-26T18:14:52.283" v="422" actId="478"/>
          <ac:picMkLst>
            <pc:docMk/>
            <pc:sldMk cId="1627199447" sldId="283"/>
            <ac:picMk id="2" creationId="{626FBE31-8A60-4A00-B5F8-8C282DD02A52}"/>
          </ac:picMkLst>
        </pc:picChg>
        <pc:picChg chg="del">
          <ac:chgData name="Ahmad Yassen" userId="5518c9762e8e97a8" providerId="LiveId" clId="{907716E8-AC71-469C-B110-99F9ED532A00}" dt="2025-04-26T18:14:52.946" v="423" actId="478"/>
          <ac:picMkLst>
            <pc:docMk/>
            <pc:sldMk cId="1627199447" sldId="283"/>
            <ac:picMk id="3" creationId="{71639DE0-4405-4D59-8692-5772ECF70893}"/>
          </ac:picMkLst>
        </pc:picChg>
        <pc:picChg chg="add mod">
          <ac:chgData name="Ahmad Yassen" userId="5518c9762e8e97a8" providerId="LiveId" clId="{907716E8-AC71-469C-B110-99F9ED532A00}" dt="2025-04-26T19:09:33.794" v="609" actId="14100"/>
          <ac:picMkLst>
            <pc:docMk/>
            <pc:sldMk cId="1627199447" sldId="283"/>
            <ac:picMk id="6" creationId="{07834FEB-1BC1-0F2E-78B8-06425CF81C56}"/>
          </ac:picMkLst>
        </pc:picChg>
      </pc:sldChg>
      <pc:sldChg chg="addSp modSp mod ord">
        <pc:chgData name="Ahmad Yassen" userId="5518c9762e8e97a8" providerId="LiveId" clId="{907716E8-AC71-469C-B110-99F9ED532A00}" dt="2025-04-26T19:11:10.480" v="636" actId="14100"/>
        <pc:sldMkLst>
          <pc:docMk/>
          <pc:sldMk cId="3062625988" sldId="284"/>
        </pc:sldMkLst>
        <pc:picChg chg="add mod">
          <ac:chgData name="Ahmad Yassen" userId="5518c9762e8e97a8" providerId="LiveId" clId="{907716E8-AC71-469C-B110-99F9ED532A00}" dt="2025-04-26T19:11:10.480" v="636" actId="14100"/>
          <ac:picMkLst>
            <pc:docMk/>
            <pc:sldMk cId="3062625988" sldId="284"/>
            <ac:picMk id="6" creationId="{B6D66148-7CCA-A16C-738A-206C446846A3}"/>
          </ac:picMkLst>
        </pc:picChg>
      </pc:sldChg>
      <pc:sldChg chg="del ord">
        <pc:chgData name="Ahmad Yassen" userId="5518c9762e8e97a8" providerId="LiveId" clId="{907716E8-AC71-469C-B110-99F9ED532A00}" dt="2025-04-26T19:11:13.398" v="637" actId="47"/>
        <pc:sldMkLst>
          <pc:docMk/>
          <pc:sldMk cId="3017706421" sldId="285"/>
        </pc:sldMkLst>
      </pc:sldChg>
      <pc:sldChg chg="addSp modSp mod">
        <pc:chgData name="Ahmad Yassen" userId="5518c9762e8e97a8" providerId="LiveId" clId="{907716E8-AC71-469C-B110-99F9ED532A00}" dt="2025-04-26T19:11:45.534" v="640" actId="14100"/>
        <pc:sldMkLst>
          <pc:docMk/>
          <pc:sldMk cId="3688924052" sldId="286"/>
        </pc:sldMkLst>
        <pc:picChg chg="add mod">
          <ac:chgData name="Ahmad Yassen" userId="5518c9762e8e97a8" providerId="LiveId" clId="{907716E8-AC71-469C-B110-99F9ED532A00}" dt="2025-04-26T19:11:45.534" v="640" actId="14100"/>
          <ac:picMkLst>
            <pc:docMk/>
            <pc:sldMk cId="3688924052" sldId="286"/>
            <ac:picMk id="3" creationId="{8A68566A-9F9F-691A-E299-089E52B04E75}"/>
          </ac:picMkLst>
        </pc:picChg>
      </pc:sldChg>
      <pc:sldChg chg="addSp modSp mod">
        <pc:chgData name="Ahmad Yassen" userId="5518c9762e8e97a8" providerId="LiveId" clId="{907716E8-AC71-469C-B110-99F9ED532A00}" dt="2025-04-26T19:13:12.606" v="652" actId="14100"/>
        <pc:sldMkLst>
          <pc:docMk/>
          <pc:sldMk cId="392876653" sldId="287"/>
        </pc:sldMkLst>
        <pc:picChg chg="add mod">
          <ac:chgData name="Ahmad Yassen" userId="5518c9762e8e97a8" providerId="LiveId" clId="{907716E8-AC71-469C-B110-99F9ED532A00}" dt="2025-04-26T19:13:12.606" v="652" actId="14100"/>
          <ac:picMkLst>
            <pc:docMk/>
            <pc:sldMk cId="392876653" sldId="287"/>
            <ac:picMk id="3" creationId="{B65FDDDC-4CFE-EEED-5633-C0C31799DB65}"/>
          </ac:picMkLst>
        </pc:picChg>
      </pc:sldChg>
      <pc:sldChg chg="addSp delSp modSp mod ord">
        <pc:chgData name="Ahmad Yassen" userId="5518c9762e8e97a8" providerId="LiveId" clId="{907716E8-AC71-469C-B110-99F9ED532A00}" dt="2025-04-26T19:20:22.557" v="669" actId="14100"/>
        <pc:sldMkLst>
          <pc:docMk/>
          <pc:sldMk cId="2878469104" sldId="288"/>
        </pc:sldMkLst>
        <pc:picChg chg="add del mod">
          <ac:chgData name="Ahmad Yassen" userId="5518c9762e8e97a8" providerId="LiveId" clId="{907716E8-AC71-469C-B110-99F9ED532A00}" dt="2025-04-26T19:20:08.172" v="665" actId="478"/>
          <ac:picMkLst>
            <pc:docMk/>
            <pc:sldMk cId="2878469104" sldId="288"/>
            <ac:picMk id="3" creationId="{F60CF258-D956-5BC4-BC93-F1B910D4A719}"/>
          </ac:picMkLst>
        </pc:picChg>
        <pc:picChg chg="add mod">
          <ac:chgData name="Ahmad Yassen" userId="5518c9762e8e97a8" providerId="LiveId" clId="{907716E8-AC71-469C-B110-99F9ED532A00}" dt="2025-04-26T19:20:22.557" v="669" actId="14100"/>
          <ac:picMkLst>
            <pc:docMk/>
            <pc:sldMk cId="2878469104" sldId="288"/>
            <ac:picMk id="4" creationId="{74401502-3725-58E1-A8A7-D4600BE6D9AB}"/>
          </ac:picMkLst>
        </pc:picChg>
      </pc:sldChg>
      <pc:sldChg chg="addSp modSp mod">
        <pc:chgData name="Ahmad Yassen" userId="5518c9762e8e97a8" providerId="LiveId" clId="{907716E8-AC71-469C-B110-99F9ED532A00}" dt="2025-04-26T19:23:03.914" v="672" actId="14100"/>
        <pc:sldMkLst>
          <pc:docMk/>
          <pc:sldMk cId="2239270590" sldId="289"/>
        </pc:sldMkLst>
        <pc:picChg chg="add mod">
          <ac:chgData name="Ahmad Yassen" userId="5518c9762e8e97a8" providerId="LiveId" clId="{907716E8-AC71-469C-B110-99F9ED532A00}" dt="2025-04-26T19:23:03.914" v="672" actId="14100"/>
          <ac:picMkLst>
            <pc:docMk/>
            <pc:sldMk cId="2239270590" sldId="289"/>
            <ac:picMk id="3" creationId="{D38A7BAF-8D1A-64CF-2F94-3F8A90931289}"/>
          </ac:picMkLst>
        </pc:picChg>
      </pc:sldChg>
      <pc:sldChg chg="addSp modSp mod">
        <pc:chgData name="Ahmad Yassen" userId="5518c9762e8e97a8" providerId="LiveId" clId="{907716E8-AC71-469C-B110-99F9ED532A00}" dt="2025-04-26T19:56:34.304" v="926" actId="14100"/>
        <pc:sldMkLst>
          <pc:docMk/>
          <pc:sldMk cId="1038727702" sldId="290"/>
        </pc:sldMkLst>
        <pc:picChg chg="add mod">
          <ac:chgData name="Ahmad Yassen" userId="5518c9762e8e97a8" providerId="LiveId" clId="{907716E8-AC71-469C-B110-99F9ED532A00}" dt="2025-04-26T19:56:34.304" v="926" actId="14100"/>
          <ac:picMkLst>
            <pc:docMk/>
            <pc:sldMk cId="1038727702" sldId="290"/>
            <ac:picMk id="3" creationId="{5068286B-22A6-A147-68A8-4C9C66770D6B}"/>
          </ac:picMkLst>
        </pc:picChg>
        <pc:picChg chg="add mod">
          <ac:chgData name="Ahmad Yassen" userId="5518c9762e8e97a8" providerId="LiveId" clId="{907716E8-AC71-469C-B110-99F9ED532A00}" dt="2025-04-26T19:56:28.705" v="924" actId="1076"/>
          <ac:picMkLst>
            <pc:docMk/>
            <pc:sldMk cId="1038727702" sldId="290"/>
            <ac:picMk id="6" creationId="{12B2446D-936F-E65F-68FC-E3E7882021A1}"/>
          </ac:picMkLst>
        </pc:picChg>
      </pc:sldChg>
      <pc:sldChg chg="addSp delSp modSp mod">
        <pc:chgData name="Ahmad Yassen" userId="5518c9762e8e97a8" providerId="LiveId" clId="{907716E8-AC71-469C-B110-99F9ED532A00}" dt="2025-04-26T20:03:52.134" v="1012" actId="1076"/>
        <pc:sldMkLst>
          <pc:docMk/>
          <pc:sldMk cId="2164883848" sldId="291"/>
        </pc:sldMkLst>
        <pc:picChg chg="del">
          <ac:chgData name="Ahmad Yassen" userId="5518c9762e8e97a8" providerId="LiveId" clId="{907716E8-AC71-469C-B110-99F9ED532A00}" dt="2025-04-26T19:12:18.954" v="641" actId="478"/>
          <ac:picMkLst>
            <pc:docMk/>
            <pc:sldMk cId="2164883848" sldId="291"/>
            <ac:picMk id="2" creationId="{75242294-F644-44AF-A702-A182FD9AAB1F}"/>
          </ac:picMkLst>
        </pc:picChg>
        <pc:picChg chg="del">
          <ac:chgData name="Ahmad Yassen" userId="5518c9762e8e97a8" providerId="LiveId" clId="{907716E8-AC71-469C-B110-99F9ED532A00}" dt="2025-04-26T19:12:19.578" v="642" actId="478"/>
          <ac:picMkLst>
            <pc:docMk/>
            <pc:sldMk cId="2164883848" sldId="291"/>
            <ac:picMk id="3" creationId="{838F367C-3D2C-4F0E-9146-75A1753208F9}"/>
          </ac:picMkLst>
        </pc:picChg>
        <pc:picChg chg="del">
          <ac:chgData name="Ahmad Yassen" userId="5518c9762e8e97a8" providerId="LiveId" clId="{907716E8-AC71-469C-B110-99F9ED532A00}" dt="2025-04-26T19:12:20.218" v="643" actId="478"/>
          <ac:picMkLst>
            <pc:docMk/>
            <pc:sldMk cId="2164883848" sldId="291"/>
            <ac:picMk id="4" creationId="{0384EA6C-BBD5-4A64-80FE-4840690AD046}"/>
          </ac:picMkLst>
        </pc:picChg>
        <pc:picChg chg="del">
          <ac:chgData name="Ahmad Yassen" userId="5518c9762e8e97a8" providerId="LiveId" clId="{907716E8-AC71-469C-B110-99F9ED532A00}" dt="2025-04-26T19:12:20.650" v="644" actId="478"/>
          <ac:picMkLst>
            <pc:docMk/>
            <pc:sldMk cId="2164883848" sldId="291"/>
            <ac:picMk id="5" creationId="{62AD0751-F064-4CA0-A811-2E6E7F8AE2B8}"/>
          </ac:picMkLst>
        </pc:picChg>
        <pc:picChg chg="add mod">
          <ac:chgData name="Ahmad Yassen" userId="5518c9762e8e97a8" providerId="LiveId" clId="{907716E8-AC71-469C-B110-99F9ED532A00}" dt="2025-04-26T20:03:52.134" v="1012" actId="1076"/>
          <ac:picMkLst>
            <pc:docMk/>
            <pc:sldMk cId="2164883848" sldId="291"/>
            <ac:picMk id="7" creationId="{5C3E9F25-1792-629A-B04D-E0A5F241452E}"/>
          </ac:picMkLst>
        </pc:picChg>
        <pc:picChg chg="add mod">
          <ac:chgData name="Ahmad Yassen" userId="5518c9762e8e97a8" providerId="LiveId" clId="{907716E8-AC71-469C-B110-99F9ED532A00}" dt="2025-04-26T20:03:49.510" v="1011" actId="1076"/>
          <ac:picMkLst>
            <pc:docMk/>
            <pc:sldMk cId="2164883848" sldId="291"/>
            <ac:picMk id="8" creationId="{638BEA29-2BEE-A29A-54AA-DEDCAF0AC5D8}"/>
          </ac:picMkLst>
        </pc:picChg>
      </pc:sldChg>
      <pc:sldChg chg="del">
        <pc:chgData name="Ahmad Yassen" userId="5518c9762e8e97a8" providerId="LiveId" clId="{907716E8-AC71-469C-B110-99F9ED532A00}" dt="2025-04-26T19:12:22.335" v="645" actId="47"/>
        <pc:sldMkLst>
          <pc:docMk/>
          <pc:sldMk cId="3873067439" sldId="292"/>
        </pc:sldMkLst>
      </pc:sldChg>
      <pc:sldChg chg="del">
        <pc:chgData name="Ahmad Yassen" userId="5518c9762e8e97a8" providerId="LiveId" clId="{907716E8-AC71-469C-B110-99F9ED532A00}" dt="2025-04-26T19:12:23.350" v="646" actId="47"/>
        <pc:sldMkLst>
          <pc:docMk/>
          <pc:sldMk cId="1121363373" sldId="293"/>
        </pc:sldMkLst>
      </pc:sldChg>
      <pc:sldChg chg="del">
        <pc:chgData name="Ahmad Yassen" userId="5518c9762e8e97a8" providerId="LiveId" clId="{907716E8-AC71-469C-B110-99F9ED532A00}" dt="2025-04-26T19:12:24.558" v="647" actId="47"/>
        <pc:sldMkLst>
          <pc:docMk/>
          <pc:sldMk cId="993748796" sldId="294"/>
        </pc:sldMkLst>
      </pc:sldChg>
      <pc:sldChg chg="addSp delSp modSp mod">
        <pc:chgData name="Ahmad Yassen" userId="5518c9762e8e97a8" providerId="LiveId" clId="{907716E8-AC71-469C-B110-99F9ED532A00}" dt="2025-04-26T20:07:32.675" v="1046" actId="14100"/>
        <pc:sldMkLst>
          <pc:docMk/>
          <pc:sldMk cId="577073880" sldId="295"/>
        </pc:sldMkLst>
        <pc:picChg chg="add del mod">
          <ac:chgData name="Ahmad Yassen" userId="5518c9762e8e97a8" providerId="LiveId" clId="{907716E8-AC71-469C-B110-99F9ED532A00}" dt="2025-04-26T20:05:07.622" v="1015" actId="478"/>
          <ac:picMkLst>
            <pc:docMk/>
            <pc:sldMk cId="577073880" sldId="295"/>
            <ac:picMk id="3" creationId="{922645EA-0AC1-0BE7-AFC6-D5FA5D1ACF28}"/>
          </ac:picMkLst>
        </pc:picChg>
        <pc:picChg chg="add mod">
          <ac:chgData name="Ahmad Yassen" userId="5518c9762e8e97a8" providerId="LiveId" clId="{907716E8-AC71-469C-B110-99F9ED532A00}" dt="2025-04-26T20:07:02.267" v="1042" actId="14100"/>
          <ac:picMkLst>
            <pc:docMk/>
            <pc:sldMk cId="577073880" sldId="295"/>
            <ac:picMk id="4" creationId="{B2A0EBD7-C348-9603-0F4D-B148303682EB}"/>
          </ac:picMkLst>
        </pc:picChg>
        <pc:picChg chg="add mod">
          <ac:chgData name="Ahmad Yassen" userId="5518c9762e8e97a8" providerId="LiveId" clId="{907716E8-AC71-469C-B110-99F9ED532A00}" dt="2025-04-26T20:07:32.675" v="1046" actId="14100"/>
          <ac:picMkLst>
            <pc:docMk/>
            <pc:sldMk cId="577073880" sldId="295"/>
            <ac:picMk id="5" creationId="{EA508F7D-4312-42CC-5E3A-18C98F8E8791}"/>
          </ac:picMkLst>
        </pc:picChg>
      </pc:sldChg>
      <pc:sldChg chg="addSp modSp mod">
        <pc:chgData name="Ahmad Yassen" userId="5518c9762e8e97a8" providerId="LiveId" clId="{907716E8-AC71-469C-B110-99F9ED532A00}" dt="2025-04-26T20:09:17.920" v="1056" actId="14100"/>
        <pc:sldMkLst>
          <pc:docMk/>
          <pc:sldMk cId="2518032617" sldId="296"/>
        </pc:sldMkLst>
        <pc:picChg chg="add mod">
          <ac:chgData name="Ahmad Yassen" userId="5518c9762e8e97a8" providerId="LiveId" clId="{907716E8-AC71-469C-B110-99F9ED532A00}" dt="2025-04-26T20:09:14.793" v="1055" actId="14100"/>
          <ac:picMkLst>
            <pc:docMk/>
            <pc:sldMk cId="2518032617" sldId="296"/>
            <ac:picMk id="3" creationId="{7C7D5C76-8E90-7CA1-AC3B-B74CFB03B8D1}"/>
          </ac:picMkLst>
        </pc:picChg>
        <pc:picChg chg="add mod">
          <ac:chgData name="Ahmad Yassen" userId="5518c9762e8e97a8" providerId="LiveId" clId="{907716E8-AC71-469C-B110-99F9ED532A00}" dt="2025-04-26T20:09:17.920" v="1056" actId="14100"/>
          <ac:picMkLst>
            <pc:docMk/>
            <pc:sldMk cId="2518032617" sldId="296"/>
            <ac:picMk id="4" creationId="{7C2D1E47-98B4-C1A1-9CD7-8361D3BE5E2E}"/>
          </ac:picMkLst>
        </pc:picChg>
      </pc:sldChg>
      <pc:sldChg chg="addSp modSp mod">
        <pc:chgData name="Ahmad Yassen" userId="5518c9762e8e97a8" providerId="LiveId" clId="{907716E8-AC71-469C-B110-99F9ED532A00}" dt="2025-04-26T20:15:06.065" v="1098" actId="14100"/>
        <pc:sldMkLst>
          <pc:docMk/>
          <pc:sldMk cId="1904976642" sldId="297"/>
        </pc:sldMkLst>
        <pc:picChg chg="add mod">
          <ac:chgData name="Ahmad Yassen" userId="5518c9762e8e97a8" providerId="LiveId" clId="{907716E8-AC71-469C-B110-99F9ED532A00}" dt="2025-04-26T20:14:39.306" v="1093" actId="1076"/>
          <ac:picMkLst>
            <pc:docMk/>
            <pc:sldMk cId="1904976642" sldId="297"/>
            <ac:picMk id="3" creationId="{2A3BCE2D-C65F-2280-EF96-E88B54503267}"/>
          </ac:picMkLst>
        </pc:picChg>
        <pc:picChg chg="add mod">
          <ac:chgData name="Ahmad Yassen" userId="5518c9762e8e97a8" providerId="LiveId" clId="{907716E8-AC71-469C-B110-99F9ED532A00}" dt="2025-04-26T20:15:06.065" v="1098" actId="14100"/>
          <ac:picMkLst>
            <pc:docMk/>
            <pc:sldMk cId="1904976642" sldId="297"/>
            <ac:picMk id="6" creationId="{A492E367-33B2-79C3-0BAD-AA50E9EB529F}"/>
          </ac:picMkLst>
        </pc:picChg>
      </pc:sldChg>
      <pc:sldChg chg="addSp modSp mod ord">
        <pc:chgData name="Ahmad Yassen" userId="5518c9762e8e97a8" providerId="LiveId" clId="{907716E8-AC71-469C-B110-99F9ED532A00}" dt="2025-04-26T20:14:14.699" v="1092"/>
        <pc:sldMkLst>
          <pc:docMk/>
          <pc:sldMk cId="4241939996" sldId="303"/>
        </pc:sldMkLst>
        <pc:picChg chg="add mod">
          <ac:chgData name="Ahmad Yassen" userId="5518c9762e8e97a8" providerId="LiveId" clId="{907716E8-AC71-469C-B110-99F9ED532A00}" dt="2025-04-26T20:14:00.897" v="1090" actId="14100"/>
          <ac:picMkLst>
            <pc:docMk/>
            <pc:sldMk cId="4241939996" sldId="303"/>
            <ac:picMk id="6" creationId="{DE156604-83B5-4B0B-36B7-FDCA6E9BF793}"/>
          </ac:picMkLst>
        </pc:picChg>
      </pc:sldChg>
      <pc:sldChg chg="addSp modSp mod">
        <pc:chgData name="Ahmad Yassen" userId="5518c9762e8e97a8" providerId="LiveId" clId="{907716E8-AC71-469C-B110-99F9ED532A00}" dt="2025-04-26T20:17:10.126" v="1111" actId="14100"/>
        <pc:sldMkLst>
          <pc:docMk/>
          <pc:sldMk cId="4087193332" sldId="304"/>
        </pc:sldMkLst>
        <pc:picChg chg="add mod">
          <ac:chgData name="Ahmad Yassen" userId="5518c9762e8e97a8" providerId="LiveId" clId="{907716E8-AC71-469C-B110-99F9ED532A00}" dt="2025-04-26T20:16:52.239" v="1105" actId="14100"/>
          <ac:picMkLst>
            <pc:docMk/>
            <pc:sldMk cId="4087193332" sldId="304"/>
            <ac:picMk id="3" creationId="{4B43638D-A145-2C93-03E1-71CA84B44166}"/>
          </ac:picMkLst>
        </pc:picChg>
        <pc:picChg chg="add mod">
          <ac:chgData name="Ahmad Yassen" userId="5518c9762e8e97a8" providerId="LiveId" clId="{907716E8-AC71-469C-B110-99F9ED532A00}" dt="2025-04-26T20:16:49.815" v="1104" actId="14100"/>
          <ac:picMkLst>
            <pc:docMk/>
            <pc:sldMk cId="4087193332" sldId="304"/>
            <ac:picMk id="4" creationId="{02170A6D-BE32-B4A6-14F0-C7EC4B18F348}"/>
          </ac:picMkLst>
        </pc:picChg>
        <pc:picChg chg="add mod">
          <ac:chgData name="Ahmad Yassen" userId="5518c9762e8e97a8" providerId="LiveId" clId="{907716E8-AC71-469C-B110-99F9ED532A00}" dt="2025-04-26T20:17:10.126" v="1111" actId="14100"/>
          <ac:picMkLst>
            <pc:docMk/>
            <pc:sldMk cId="4087193332" sldId="304"/>
            <ac:picMk id="5" creationId="{8F14FF5B-4D00-24D9-A3C1-16D506B5D4AD}"/>
          </ac:picMkLst>
        </pc:picChg>
      </pc:sldChg>
      <pc:sldChg chg="addSp delSp modSp mod">
        <pc:chgData name="Ahmad Yassen" userId="5518c9762e8e97a8" providerId="LiveId" clId="{907716E8-AC71-469C-B110-99F9ED532A00}" dt="2025-04-26T14:58:53.672" v="326" actId="1076"/>
        <pc:sldMkLst>
          <pc:docMk/>
          <pc:sldMk cId="2335300140" sldId="306"/>
        </pc:sldMkLst>
        <pc:spChg chg="add del">
          <ac:chgData name="Ahmad Yassen" userId="5518c9762e8e97a8" providerId="LiveId" clId="{907716E8-AC71-469C-B110-99F9ED532A00}" dt="2025-04-26T14:57:58.143" v="297" actId="22"/>
          <ac:spMkLst>
            <pc:docMk/>
            <pc:sldMk cId="2335300140" sldId="306"/>
            <ac:spMk id="6" creationId="{D905BEAA-53A4-3286-29B5-0393F5157D1B}"/>
          </ac:spMkLst>
        </pc:spChg>
        <pc:picChg chg="del">
          <ac:chgData name="Ahmad Yassen" userId="5518c9762e8e97a8" providerId="LiveId" clId="{907716E8-AC71-469C-B110-99F9ED532A00}" dt="2025-04-26T14:57:53.638" v="295" actId="478"/>
          <ac:picMkLst>
            <pc:docMk/>
            <pc:sldMk cId="2335300140" sldId="306"/>
            <ac:picMk id="3" creationId="{7432DCDB-51FC-35EF-F412-DB212C65FC68}"/>
          </ac:picMkLst>
        </pc:picChg>
        <pc:picChg chg="mod">
          <ac:chgData name="Ahmad Yassen" userId="5518c9762e8e97a8" providerId="LiveId" clId="{907716E8-AC71-469C-B110-99F9ED532A00}" dt="2025-04-26T14:58:43.575" v="324" actId="1076"/>
          <ac:picMkLst>
            <pc:docMk/>
            <pc:sldMk cId="2335300140" sldId="306"/>
            <ac:picMk id="5" creationId="{71A7898C-6381-4368-95AB-B1E15E8E0A32}"/>
          </ac:picMkLst>
        </pc:picChg>
        <pc:picChg chg="mod">
          <ac:chgData name="Ahmad Yassen" userId="5518c9762e8e97a8" providerId="LiveId" clId="{907716E8-AC71-469C-B110-99F9ED532A00}" dt="2025-04-26T14:58:40.647" v="323" actId="1076"/>
          <ac:picMkLst>
            <pc:docMk/>
            <pc:sldMk cId="2335300140" sldId="306"/>
            <ac:picMk id="7" creationId="{3F9F40CA-ADF3-44DE-7062-D468C173F8B1}"/>
          </ac:picMkLst>
        </pc:picChg>
        <pc:picChg chg="add mod">
          <ac:chgData name="Ahmad Yassen" userId="5518c9762e8e97a8" providerId="LiveId" clId="{907716E8-AC71-469C-B110-99F9ED532A00}" dt="2025-04-26T14:58:30.833" v="322" actId="14100"/>
          <ac:picMkLst>
            <pc:docMk/>
            <pc:sldMk cId="2335300140" sldId="306"/>
            <ac:picMk id="8" creationId="{756D2189-0377-071F-145F-EE9EEEC4B447}"/>
          </ac:picMkLst>
        </pc:picChg>
        <pc:picChg chg="mod">
          <ac:chgData name="Ahmad Yassen" userId="5518c9762e8e97a8" providerId="LiveId" clId="{907716E8-AC71-469C-B110-99F9ED532A00}" dt="2025-04-26T14:58:53.672" v="326" actId="1076"/>
          <ac:picMkLst>
            <pc:docMk/>
            <pc:sldMk cId="2335300140" sldId="306"/>
            <ac:picMk id="9" creationId="{A8D24E3A-D873-1CAF-5055-1F05676116D8}"/>
          </ac:picMkLst>
        </pc:picChg>
      </pc:sldChg>
      <pc:sldChg chg="modSp mod">
        <pc:chgData name="Ahmad Yassen" userId="5518c9762e8e97a8" providerId="LiveId" clId="{907716E8-AC71-469C-B110-99F9ED532A00}" dt="2025-04-26T14:59:23.218" v="328" actId="14100"/>
        <pc:sldMkLst>
          <pc:docMk/>
          <pc:sldMk cId="3479468314" sldId="307"/>
        </pc:sldMkLst>
        <pc:picChg chg="mod">
          <ac:chgData name="Ahmad Yassen" userId="5518c9762e8e97a8" providerId="LiveId" clId="{907716E8-AC71-469C-B110-99F9ED532A00}" dt="2025-04-26T14:59:23.218" v="328" actId="14100"/>
          <ac:picMkLst>
            <pc:docMk/>
            <pc:sldMk cId="3479468314" sldId="307"/>
            <ac:picMk id="9" creationId="{33E29608-5773-65E9-C361-8DEA172F50D6}"/>
          </ac:picMkLst>
        </pc:picChg>
      </pc:sldChg>
      <pc:sldChg chg="addSp delSp modSp mod">
        <pc:chgData name="Ahmad Yassen" userId="5518c9762e8e97a8" providerId="LiveId" clId="{907716E8-AC71-469C-B110-99F9ED532A00}" dt="2025-04-26T18:54:26.046" v="545" actId="14100"/>
        <pc:sldMkLst>
          <pc:docMk/>
          <pc:sldMk cId="3416297484" sldId="308"/>
        </pc:sldMkLst>
        <pc:picChg chg="del">
          <ac:chgData name="Ahmad Yassen" userId="5518c9762e8e97a8" providerId="LiveId" clId="{907716E8-AC71-469C-B110-99F9ED532A00}" dt="2025-04-26T18:14:40.922" v="414" actId="478"/>
          <ac:picMkLst>
            <pc:docMk/>
            <pc:sldMk cId="3416297484" sldId="308"/>
            <ac:picMk id="3" creationId="{CF512D81-7F99-44FD-ACA9-B2E990714FFB}"/>
          </ac:picMkLst>
        </pc:picChg>
        <pc:picChg chg="add mod">
          <ac:chgData name="Ahmad Yassen" userId="5518c9762e8e97a8" providerId="LiveId" clId="{907716E8-AC71-469C-B110-99F9ED532A00}" dt="2025-04-26T18:54:26.046" v="545" actId="14100"/>
          <ac:picMkLst>
            <pc:docMk/>
            <pc:sldMk cId="3416297484" sldId="308"/>
            <ac:picMk id="4" creationId="{13980DB7-C88B-0648-3169-38E6FE6C0BCC}"/>
          </ac:picMkLst>
        </pc:picChg>
        <pc:picChg chg="add mod">
          <ac:chgData name="Ahmad Yassen" userId="5518c9762e8e97a8" providerId="LiveId" clId="{907716E8-AC71-469C-B110-99F9ED532A00}" dt="2025-04-26T18:53:39.054" v="538" actId="14100"/>
          <ac:picMkLst>
            <pc:docMk/>
            <pc:sldMk cId="3416297484" sldId="308"/>
            <ac:picMk id="6" creationId="{A9A69129-4FA7-BC56-3343-BA0202F4A710}"/>
          </ac:picMkLst>
        </pc:picChg>
        <pc:picChg chg="del">
          <ac:chgData name="Ahmad Yassen" userId="5518c9762e8e97a8" providerId="LiveId" clId="{907716E8-AC71-469C-B110-99F9ED532A00}" dt="2025-04-26T18:14:42.818" v="416" actId="478"/>
          <ac:picMkLst>
            <pc:docMk/>
            <pc:sldMk cId="3416297484" sldId="308"/>
            <ac:picMk id="7" creationId="{9E1838A1-0C63-4CF6-ABB5-1DCFA884DA11}"/>
          </ac:picMkLst>
        </pc:picChg>
        <pc:picChg chg="del">
          <ac:chgData name="Ahmad Yassen" userId="5518c9762e8e97a8" providerId="LiveId" clId="{907716E8-AC71-469C-B110-99F9ED532A00}" dt="2025-04-26T18:14:41.771" v="415" actId="478"/>
          <ac:picMkLst>
            <pc:docMk/>
            <pc:sldMk cId="3416297484" sldId="308"/>
            <ac:picMk id="9" creationId="{24628708-D770-43B8-8E7B-069AF7BA4167}"/>
          </ac:picMkLst>
        </pc:picChg>
        <pc:picChg chg="del">
          <ac:chgData name="Ahmad Yassen" userId="5518c9762e8e97a8" providerId="LiveId" clId="{907716E8-AC71-469C-B110-99F9ED532A00}" dt="2025-04-26T18:14:43.370" v="417" actId="478"/>
          <ac:picMkLst>
            <pc:docMk/>
            <pc:sldMk cId="3416297484" sldId="308"/>
            <ac:picMk id="11" creationId="{FDD4952C-B277-41AC-BDFF-694915768874}"/>
          </ac:picMkLst>
        </pc:picChg>
      </pc:sldChg>
      <pc:sldChg chg="addSp modSp add mod">
        <pc:chgData name="Ahmad Yassen" userId="5518c9762e8e97a8" providerId="LiveId" clId="{907716E8-AC71-469C-B110-99F9ED532A00}" dt="2025-04-26T14:24:26.699" v="165" actId="1076"/>
        <pc:sldMkLst>
          <pc:docMk/>
          <pc:sldMk cId="0" sldId="309"/>
        </pc:sldMkLst>
        <pc:spChg chg="mod">
          <ac:chgData name="Ahmad Yassen" userId="5518c9762e8e97a8" providerId="LiveId" clId="{907716E8-AC71-469C-B110-99F9ED532A00}" dt="2025-04-26T14:24:26.699" v="165" actId="1076"/>
          <ac:spMkLst>
            <pc:docMk/>
            <pc:sldMk cId="0" sldId="309"/>
            <ac:spMk id="2" creationId="{00000000-0000-0000-0000-000000000000}"/>
          </ac:spMkLst>
        </pc:spChg>
        <pc:picChg chg="add mod">
          <ac:chgData name="Ahmad Yassen" userId="5518c9762e8e97a8" providerId="LiveId" clId="{907716E8-AC71-469C-B110-99F9ED532A00}" dt="2025-04-26T14:10:48.283" v="164"/>
          <ac:picMkLst>
            <pc:docMk/>
            <pc:sldMk cId="0" sldId="309"/>
            <ac:picMk id="9" creationId="{9A148C83-86EE-7D40-7969-F02E9DDC3C5A}"/>
          </ac:picMkLst>
        </pc:picChg>
      </pc:sldChg>
      <pc:sldChg chg="addSp delSp modSp add mod ord">
        <pc:chgData name="Ahmad Yassen" userId="5518c9762e8e97a8" providerId="LiveId" clId="{907716E8-AC71-469C-B110-99F9ED532A00}" dt="2025-04-26T20:19:10.508" v="1128" actId="14100"/>
        <pc:sldMkLst>
          <pc:docMk/>
          <pc:sldMk cId="33240719" sldId="310"/>
        </pc:sldMkLst>
        <pc:spChg chg="del mod">
          <ac:chgData name="Ahmad Yassen" userId="5518c9762e8e97a8" providerId="LiveId" clId="{907716E8-AC71-469C-B110-99F9ED532A00}" dt="2025-04-26T20:18:06.432" v="1118" actId="478"/>
          <ac:spMkLst>
            <pc:docMk/>
            <pc:sldMk cId="33240719" sldId="310"/>
            <ac:spMk id="2" creationId="{CEF44E3C-62B8-B2E6-304D-B6AA66459822}"/>
          </ac:spMkLst>
        </pc:spChg>
        <pc:spChg chg="del mod">
          <ac:chgData name="Ahmad Yassen" userId="5518c9762e8e97a8" providerId="LiveId" clId="{907716E8-AC71-469C-B110-99F9ED532A00}" dt="2025-04-26T14:58:08.373" v="305"/>
          <ac:spMkLst>
            <pc:docMk/>
            <pc:sldMk cId="33240719" sldId="310"/>
            <ac:spMk id="3" creationId="{23027099-376D-00D0-91D4-E93E61D63D83}"/>
          </ac:spMkLst>
        </pc:spChg>
        <pc:spChg chg="del">
          <ac:chgData name="Ahmad Yassen" userId="5518c9762e8e97a8" providerId="LiveId" clId="{907716E8-AC71-469C-B110-99F9ED532A00}" dt="2025-04-26T20:18:02.907" v="1116" actId="478"/>
          <ac:spMkLst>
            <pc:docMk/>
            <pc:sldMk cId="33240719" sldId="310"/>
            <ac:spMk id="4" creationId="{C5B395D7-392B-97CD-A57E-D7554B398608}"/>
          </ac:spMkLst>
        </pc:spChg>
        <pc:spChg chg="add del mod">
          <ac:chgData name="Ahmad Yassen" userId="5518c9762e8e97a8" providerId="LiveId" clId="{907716E8-AC71-469C-B110-99F9ED532A00}" dt="2025-04-26T20:18:04.171" v="1117" actId="478"/>
          <ac:spMkLst>
            <pc:docMk/>
            <pc:sldMk cId="33240719" sldId="310"/>
            <ac:spMk id="8" creationId="{5E4455FA-1B29-F943-43AA-1489184EA14B}"/>
          </ac:spMkLst>
        </pc:spChg>
        <pc:spChg chg="add del mod">
          <ac:chgData name="Ahmad Yassen" userId="5518c9762e8e97a8" providerId="LiveId" clId="{907716E8-AC71-469C-B110-99F9ED532A00}" dt="2025-04-26T20:18:08.075" v="1119" actId="478"/>
          <ac:spMkLst>
            <pc:docMk/>
            <pc:sldMk cId="33240719" sldId="310"/>
            <ac:spMk id="10" creationId="{7668370E-E0EC-7FCD-6015-6F4C07895B4C}"/>
          </ac:spMkLst>
        </pc:spChg>
        <pc:picChg chg="add del mod">
          <ac:chgData name="Ahmad Yassen" userId="5518c9762e8e97a8" providerId="LiveId" clId="{907716E8-AC71-469C-B110-99F9ED532A00}" dt="2025-04-26T14:58:13.730" v="319" actId="21"/>
          <ac:picMkLst>
            <pc:docMk/>
            <pc:sldMk cId="33240719" sldId="310"/>
            <ac:picMk id="6" creationId="{756D2189-0377-071F-145F-EE9EEEC4B447}"/>
          </ac:picMkLst>
        </pc:picChg>
        <pc:picChg chg="add mod">
          <ac:chgData name="Ahmad Yassen" userId="5518c9762e8e97a8" providerId="LiveId" clId="{907716E8-AC71-469C-B110-99F9ED532A00}" dt="2025-04-26T20:18:19.229" v="1123" actId="14100"/>
          <ac:picMkLst>
            <pc:docMk/>
            <pc:sldMk cId="33240719" sldId="310"/>
            <ac:picMk id="11" creationId="{FD8591E6-A825-96FC-8B94-BCFC63D22E9B}"/>
          </ac:picMkLst>
        </pc:picChg>
        <pc:picChg chg="add mod">
          <ac:chgData name="Ahmad Yassen" userId="5518c9762e8e97a8" providerId="LiveId" clId="{907716E8-AC71-469C-B110-99F9ED532A00}" dt="2025-04-26T20:18:45.933" v="1125" actId="1076"/>
          <ac:picMkLst>
            <pc:docMk/>
            <pc:sldMk cId="33240719" sldId="310"/>
            <ac:picMk id="12" creationId="{50BB07C8-EF1D-9727-8510-8BED62316A4A}"/>
          </ac:picMkLst>
        </pc:picChg>
        <pc:picChg chg="add mod">
          <ac:chgData name="Ahmad Yassen" userId="5518c9762e8e97a8" providerId="LiveId" clId="{907716E8-AC71-469C-B110-99F9ED532A00}" dt="2025-04-26T20:19:10.508" v="1128" actId="14100"/>
          <ac:picMkLst>
            <pc:docMk/>
            <pc:sldMk cId="33240719" sldId="310"/>
            <ac:picMk id="13" creationId="{B7B585A0-669B-695A-9C82-833031F6BCFF}"/>
          </ac:picMkLst>
        </pc:picChg>
      </pc:sldChg>
      <pc:sldChg chg="addSp delSp modSp add mod ord">
        <pc:chgData name="Ahmad Yassen" userId="5518c9762e8e97a8" providerId="LiveId" clId="{907716E8-AC71-469C-B110-99F9ED532A00}" dt="2025-04-26T20:21:40.269" v="1143"/>
        <pc:sldMkLst>
          <pc:docMk/>
          <pc:sldMk cId="1562788630" sldId="311"/>
        </pc:sldMkLst>
        <pc:spChg chg="del mod">
          <ac:chgData name="Ahmad Yassen" userId="5518c9762e8e97a8" providerId="LiveId" clId="{907716E8-AC71-469C-B110-99F9ED532A00}" dt="2025-04-26T20:20:01.803" v="1129" actId="478"/>
          <ac:spMkLst>
            <pc:docMk/>
            <pc:sldMk cId="1562788630" sldId="311"/>
            <ac:spMk id="2" creationId="{D63B0C75-9DE2-ABAF-FA6F-50406F881FD5}"/>
          </ac:spMkLst>
        </pc:spChg>
        <pc:spChg chg="del mod">
          <ac:chgData name="Ahmad Yassen" userId="5518c9762e8e97a8" providerId="LiveId" clId="{907716E8-AC71-469C-B110-99F9ED532A00}" dt="2025-04-26T16:30:58.423" v="341"/>
          <ac:spMkLst>
            <pc:docMk/>
            <pc:sldMk cId="1562788630" sldId="311"/>
            <ac:spMk id="3" creationId="{47742D71-52DE-A9DC-8A8C-A9C8AAEF8982}"/>
          </ac:spMkLst>
        </pc:spChg>
        <pc:spChg chg="del">
          <ac:chgData name="Ahmad Yassen" userId="5518c9762e8e97a8" providerId="LiveId" clId="{907716E8-AC71-469C-B110-99F9ED532A00}" dt="2025-04-26T20:20:04.001" v="1131" actId="478"/>
          <ac:spMkLst>
            <pc:docMk/>
            <pc:sldMk cId="1562788630" sldId="311"/>
            <ac:spMk id="4" creationId="{C3956955-1C38-FA43-479E-42130DBFF5A1}"/>
          </ac:spMkLst>
        </pc:spChg>
        <pc:spChg chg="add del mod">
          <ac:chgData name="Ahmad Yassen" userId="5518c9762e8e97a8" providerId="LiveId" clId="{907716E8-AC71-469C-B110-99F9ED532A00}" dt="2025-04-26T20:20:05.216" v="1132" actId="478"/>
          <ac:spMkLst>
            <pc:docMk/>
            <pc:sldMk cId="1562788630" sldId="311"/>
            <ac:spMk id="8" creationId="{05B19317-42F0-FBC7-EF19-218AD5D92A0A}"/>
          </ac:spMkLst>
        </pc:spChg>
        <pc:spChg chg="add del mod">
          <ac:chgData name="Ahmad Yassen" userId="5518c9762e8e97a8" providerId="LiveId" clId="{907716E8-AC71-469C-B110-99F9ED532A00}" dt="2025-04-26T20:20:03.217" v="1130" actId="478"/>
          <ac:spMkLst>
            <pc:docMk/>
            <pc:sldMk cId="1562788630" sldId="311"/>
            <ac:spMk id="10" creationId="{CDB5B070-95FB-9E11-A6B5-DF6CF2F1FFEA}"/>
          </ac:spMkLst>
        </pc:spChg>
        <pc:picChg chg="add del mod">
          <ac:chgData name="Ahmad Yassen" userId="5518c9762e8e97a8" providerId="LiveId" clId="{907716E8-AC71-469C-B110-99F9ED532A00}" dt="2025-04-26T16:31:09.592" v="359" actId="21"/>
          <ac:picMkLst>
            <pc:docMk/>
            <pc:sldMk cId="1562788630" sldId="311"/>
            <ac:picMk id="6" creationId="{AC25D109-03A8-1EFA-78EA-6CFB406B75CA}"/>
          </ac:picMkLst>
        </pc:picChg>
        <pc:picChg chg="add del mod">
          <ac:chgData name="Ahmad Yassen" userId="5518c9762e8e97a8" providerId="LiveId" clId="{907716E8-AC71-469C-B110-99F9ED532A00}" dt="2025-04-26T20:21:39.067" v="1142" actId="21"/>
          <ac:picMkLst>
            <pc:docMk/>
            <pc:sldMk cId="1562788630" sldId="311"/>
            <ac:picMk id="11" creationId="{404C4031-1D6E-ABC6-8F7B-AFE1980C26ED}"/>
          </ac:picMkLst>
        </pc:picChg>
        <pc:picChg chg="add mod">
          <ac:chgData name="Ahmad Yassen" userId="5518c9762e8e97a8" providerId="LiveId" clId="{907716E8-AC71-469C-B110-99F9ED532A00}" dt="2025-04-26T20:21:37.049" v="1141" actId="1076"/>
          <ac:picMkLst>
            <pc:docMk/>
            <pc:sldMk cId="1562788630" sldId="311"/>
            <ac:picMk id="12" creationId="{3E6671CE-19FF-8344-68B7-DC3DAAC39A42}"/>
          </ac:picMkLst>
        </pc:picChg>
        <pc:picChg chg="add mod">
          <ac:chgData name="Ahmad Yassen" userId="5518c9762e8e97a8" providerId="LiveId" clId="{907716E8-AC71-469C-B110-99F9ED532A00}" dt="2025-04-26T20:21:40.269" v="1143"/>
          <ac:picMkLst>
            <pc:docMk/>
            <pc:sldMk cId="1562788630" sldId="311"/>
            <ac:picMk id="13" creationId="{404C4031-1D6E-ABC6-8F7B-AFE1980C26ED}"/>
          </ac:picMkLst>
        </pc:picChg>
      </pc:sldChg>
      <pc:sldChg chg="addSp delSp modSp add del mod ord">
        <pc:chgData name="Ahmad Yassen" userId="5518c9762e8e97a8" providerId="LiveId" clId="{907716E8-AC71-469C-B110-99F9ED532A00}" dt="2025-04-26T21:54:21.688" v="1348" actId="47"/>
        <pc:sldMkLst>
          <pc:docMk/>
          <pc:sldMk cId="4032886800" sldId="312"/>
        </pc:sldMkLst>
        <pc:spChg chg="mod">
          <ac:chgData name="Ahmad Yassen" userId="5518c9762e8e97a8" providerId="LiveId" clId="{907716E8-AC71-469C-B110-99F9ED532A00}" dt="2025-04-26T18:21:56.289" v="460" actId="20577"/>
          <ac:spMkLst>
            <pc:docMk/>
            <pc:sldMk cId="4032886800" sldId="312"/>
            <ac:spMk id="2" creationId="{C9FE700C-6AD1-ED33-D1FC-5586CA10A36B}"/>
          </ac:spMkLst>
        </pc:spChg>
        <pc:spChg chg="del mod">
          <ac:chgData name="Ahmad Yassen" userId="5518c9762e8e97a8" providerId="LiveId" clId="{907716E8-AC71-469C-B110-99F9ED532A00}" dt="2025-04-26T18:21:56.262" v="443"/>
          <ac:spMkLst>
            <pc:docMk/>
            <pc:sldMk cId="4032886800" sldId="312"/>
            <ac:spMk id="3" creationId="{95BA2761-596E-F6A9-B10A-84DC5EC24F38}"/>
          </ac:spMkLst>
        </pc:spChg>
        <pc:spChg chg="add mod">
          <ac:chgData name="Ahmad Yassen" userId="5518c9762e8e97a8" providerId="LiveId" clId="{907716E8-AC71-469C-B110-99F9ED532A00}" dt="2025-04-26T18:22:02.484" v="461" actId="21"/>
          <ac:spMkLst>
            <pc:docMk/>
            <pc:sldMk cId="4032886800" sldId="312"/>
            <ac:spMk id="8" creationId="{9076AF6B-5579-A576-9A1F-2D3180776EF1}"/>
          </ac:spMkLst>
        </pc:spChg>
        <pc:picChg chg="add del mod">
          <ac:chgData name="Ahmad Yassen" userId="5518c9762e8e97a8" providerId="LiveId" clId="{907716E8-AC71-469C-B110-99F9ED532A00}" dt="2025-04-26T18:22:02.484" v="461" actId="21"/>
          <ac:picMkLst>
            <pc:docMk/>
            <pc:sldMk cId="4032886800" sldId="312"/>
            <ac:picMk id="6" creationId="{AD6960B0-23DD-B4C2-0CCD-D43D4FAF8723}"/>
          </ac:picMkLst>
        </pc:picChg>
      </pc:sldChg>
      <pc:sldChg chg="addSp modSp new mod">
        <pc:chgData name="Ahmad Yassen" userId="5518c9762e8e97a8" providerId="LiveId" clId="{907716E8-AC71-469C-B110-99F9ED532A00}" dt="2025-04-26T18:22:52.180" v="467" actId="1076"/>
        <pc:sldMkLst>
          <pc:docMk/>
          <pc:sldMk cId="2457599759" sldId="313"/>
        </pc:sldMkLst>
        <pc:picChg chg="add mod">
          <ac:chgData name="Ahmad Yassen" userId="5518c9762e8e97a8" providerId="LiveId" clId="{907716E8-AC71-469C-B110-99F9ED532A00}" dt="2025-04-26T18:22:52.180" v="467" actId="1076"/>
          <ac:picMkLst>
            <pc:docMk/>
            <pc:sldMk cId="2457599759" sldId="313"/>
            <ac:picMk id="6" creationId="{AD6960B0-23DD-B4C2-0CCD-D43D4FAF8723}"/>
          </ac:picMkLst>
        </pc:picChg>
      </pc:sldChg>
      <pc:sldChg chg="addSp delSp modSp add del mod ord">
        <pc:chgData name="Ahmad Yassen" userId="5518c9762e8e97a8" providerId="LiveId" clId="{907716E8-AC71-469C-B110-99F9ED532A00}" dt="2025-04-26T21:54:21.688" v="1348" actId="47"/>
        <pc:sldMkLst>
          <pc:docMk/>
          <pc:sldMk cId="1708999680" sldId="314"/>
        </pc:sldMkLst>
        <pc:spChg chg="mod">
          <ac:chgData name="Ahmad Yassen" userId="5518c9762e8e97a8" providerId="LiveId" clId="{907716E8-AC71-469C-B110-99F9ED532A00}" dt="2025-04-26T18:40:50.651" v="507" actId="20577"/>
          <ac:spMkLst>
            <pc:docMk/>
            <pc:sldMk cId="1708999680" sldId="314"/>
            <ac:spMk id="2" creationId="{E7221136-06A9-D638-C8CC-DB0BEA1B631C}"/>
          </ac:spMkLst>
        </pc:spChg>
        <pc:spChg chg="del mod">
          <ac:chgData name="Ahmad Yassen" userId="5518c9762e8e97a8" providerId="LiveId" clId="{907716E8-AC71-469C-B110-99F9ED532A00}" dt="2025-04-26T18:40:50.631" v="490"/>
          <ac:spMkLst>
            <pc:docMk/>
            <pc:sldMk cId="1708999680" sldId="314"/>
            <ac:spMk id="3" creationId="{40CD1056-FBCB-04EE-F1B8-4277126EB593}"/>
          </ac:spMkLst>
        </pc:spChg>
        <pc:spChg chg="add mod">
          <ac:chgData name="Ahmad Yassen" userId="5518c9762e8e97a8" providerId="LiveId" clId="{907716E8-AC71-469C-B110-99F9ED532A00}" dt="2025-04-26T18:42:05.350" v="531" actId="21"/>
          <ac:spMkLst>
            <pc:docMk/>
            <pc:sldMk cId="1708999680" sldId="314"/>
            <ac:spMk id="8" creationId="{07C8D7BA-CFA7-9A6C-B452-4F5C17CFCA97}"/>
          </ac:spMkLst>
        </pc:spChg>
        <pc:picChg chg="add del mod">
          <ac:chgData name="Ahmad Yassen" userId="5518c9762e8e97a8" providerId="LiveId" clId="{907716E8-AC71-469C-B110-99F9ED532A00}" dt="2025-04-26T18:42:05.350" v="531" actId="21"/>
          <ac:picMkLst>
            <pc:docMk/>
            <pc:sldMk cId="1708999680" sldId="314"/>
            <ac:picMk id="6" creationId="{A9A69129-4FA7-BC56-3343-BA0202F4A710}"/>
          </ac:picMkLst>
        </pc:picChg>
      </pc:sldChg>
      <pc:sldChg chg="addSp delSp modSp add del mod ord">
        <pc:chgData name="Ahmad Yassen" userId="5518c9762e8e97a8" providerId="LiveId" clId="{907716E8-AC71-469C-B110-99F9ED532A00}" dt="2025-04-26T21:54:21.688" v="1348" actId="47"/>
        <pc:sldMkLst>
          <pc:docMk/>
          <pc:sldMk cId="4230473084" sldId="315"/>
        </pc:sldMkLst>
        <pc:spChg chg="mod">
          <ac:chgData name="Ahmad Yassen" userId="5518c9762e8e97a8" providerId="LiveId" clId="{907716E8-AC71-469C-B110-99F9ED532A00}" dt="2025-04-26T18:41:51.230" v="530" actId="20577"/>
          <ac:spMkLst>
            <pc:docMk/>
            <pc:sldMk cId="4230473084" sldId="315"/>
            <ac:spMk id="2" creationId="{639DA877-F92C-DB6F-F100-6AD6BCF0FFA8}"/>
          </ac:spMkLst>
        </pc:spChg>
        <pc:spChg chg="del mod">
          <ac:chgData name="Ahmad Yassen" userId="5518c9762e8e97a8" providerId="LiveId" clId="{907716E8-AC71-469C-B110-99F9ED532A00}" dt="2025-04-26T18:41:51.210" v="513"/>
          <ac:spMkLst>
            <pc:docMk/>
            <pc:sldMk cId="4230473084" sldId="315"/>
            <ac:spMk id="3" creationId="{EACBABA8-DF4C-5E68-D0EB-1D57EC7BBEE5}"/>
          </ac:spMkLst>
        </pc:spChg>
        <pc:spChg chg="add mod">
          <ac:chgData name="Ahmad Yassen" userId="5518c9762e8e97a8" providerId="LiveId" clId="{907716E8-AC71-469C-B110-99F9ED532A00}" dt="2025-04-26T18:53:45.528" v="539" actId="21"/>
          <ac:spMkLst>
            <pc:docMk/>
            <pc:sldMk cId="4230473084" sldId="315"/>
            <ac:spMk id="8" creationId="{4BB6A1A3-45AB-8BF6-ACBC-074D03B89A87}"/>
          </ac:spMkLst>
        </pc:spChg>
        <pc:picChg chg="add del mod">
          <ac:chgData name="Ahmad Yassen" userId="5518c9762e8e97a8" providerId="LiveId" clId="{907716E8-AC71-469C-B110-99F9ED532A00}" dt="2025-04-26T18:53:45.528" v="539" actId="21"/>
          <ac:picMkLst>
            <pc:docMk/>
            <pc:sldMk cId="4230473084" sldId="315"/>
            <ac:picMk id="6" creationId="{13980DB7-C88B-0648-3169-38E6FE6C0BCC}"/>
          </ac:picMkLst>
        </pc:picChg>
      </pc:sldChg>
      <pc:sldChg chg="addSp delSp modSp add mod ord">
        <pc:chgData name="Ahmad Yassen" userId="5518c9762e8e97a8" providerId="LiveId" clId="{907716E8-AC71-469C-B110-99F9ED532A00}" dt="2025-04-26T21:02:53.935" v="1311"/>
        <pc:sldMkLst>
          <pc:docMk/>
          <pc:sldMk cId="1925153327" sldId="316"/>
        </pc:sldMkLst>
        <pc:spChg chg="del mod">
          <ac:chgData name="Ahmad Yassen" userId="5518c9762e8e97a8" providerId="LiveId" clId="{907716E8-AC71-469C-B110-99F9ED532A00}" dt="2025-04-26T20:32:44.497" v="1168" actId="478"/>
          <ac:spMkLst>
            <pc:docMk/>
            <pc:sldMk cId="1925153327" sldId="316"/>
            <ac:spMk id="2" creationId="{EA40BD60-E81A-4AF1-42C5-72E41F8AF98D}"/>
          </ac:spMkLst>
        </pc:spChg>
        <pc:spChg chg="del mod">
          <ac:chgData name="Ahmad Yassen" userId="5518c9762e8e97a8" providerId="LiveId" clId="{907716E8-AC71-469C-B110-99F9ED532A00}" dt="2025-04-26T19:02:54.170" v="551"/>
          <ac:spMkLst>
            <pc:docMk/>
            <pc:sldMk cId="1925153327" sldId="316"/>
            <ac:spMk id="3" creationId="{305ECFD2-1C9D-EFE1-9CCF-A4B5DDFB20F9}"/>
          </ac:spMkLst>
        </pc:spChg>
        <pc:spChg chg="del">
          <ac:chgData name="Ahmad Yassen" userId="5518c9762e8e97a8" providerId="LiveId" clId="{907716E8-AC71-469C-B110-99F9ED532A00}" dt="2025-04-26T20:32:46.926" v="1170" actId="478"/>
          <ac:spMkLst>
            <pc:docMk/>
            <pc:sldMk cId="1925153327" sldId="316"/>
            <ac:spMk id="4" creationId="{B6146B97-76B6-C792-96CA-435F2E570D4F}"/>
          </ac:spMkLst>
        </pc:spChg>
        <pc:spChg chg="add del mod">
          <ac:chgData name="Ahmad Yassen" userId="5518c9762e8e97a8" providerId="LiveId" clId="{907716E8-AC71-469C-B110-99F9ED532A00}" dt="2025-04-26T20:32:48.238" v="1171" actId="478"/>
          <ac:spMkLst>
            <pc:docMk/>
            <pc:sldMk cId="1925153327" sldId="316"/>
            <ac:spMk id="8" creationId="{5F4A3C57-8DE3-6065-286B-F55D7579ACE5}"/>
          </ac:spMkLst>
        </pc:spChg>
        <pc:spChg chg="add del mod">
          <ac:chgData name="Ahmad Yassen" userId="5518c9762e8e97a8" providerId="LiveId" clId="{907716E8-AC71-469C-B110-99F9ED532A00}" dt="2025-04-26T20:32:45.894" v="1169" actId="478"/>
          <ac:spMkLst>
            <pc:docMk/>
            <pc:sldMk cId="1925153327" sldId="316"/>
            <ac:spMk id="10" creationId="{962C72D9-C158-B4D3-4063-725DAFC2F9BB}"/>
          </ac:spMkLst>
        </pc:spChg>
        <pc:picChg chg="add del mod">
          <ac:chgData name="Ahmad Yassen" userId="5518c9762e8e97a8" providerId="LiveId" clId="{907716E8-AC71-469C-B110-99F9ED532A00}" dt="2025-04-26T19:02:58.158" v="569" actId="21"/>
          <ac:picMkLst>
            <pc:docMk/>
            <pc:sldMk cId="1925153327" sldId="316"/>
            <ac:picMk id="6" creationId="{BF2C2F3B-7949-3B77-7085-7FF0B087AC3C}"/>
          </ac:picMkLst>
        </pc:picChg>
        <pc:picChg chg="add del mod">
          <ac:chgData name="Ahmad Yassen" userId="5518c9762e8e97a8" providerId="LiveId" clId="{907716E8-AC71-469C-B110-99F9ED532A00}" dt="2025-04-26T20:44:40.705" v="1199" actId="21"/>
          <ac:picMkLst>
            <pc:docMk/>
            <pc:sldMk cId="1925153327" sldId="316"/>
            <ac:picMk id="11" creationId="{D7E53AE2-5287-4250-E7F6-F039A0C05CF2}"/>
          </ac:picMkLst>
        </pc:picChg>
        <pc:picChg chg="add mod">
          <ac:chgData name="Ahmad Yassen" userId="5518c9762e8e97a8" providerId="LiveId" clId="{907716E8-AC71-469C-B110-99F9ED532A00}" dt="2025-04-26T20:37:38.501" v="1186" actId="14100"/>
          <ac:picMkLst>
            <pc:docMk/>
            <pc:sldMk cId="1925153327" sldId="316"/>
            <ac:picMk id="12" creationId="{0271B336-FBA4-019C-F2C0-859F27D9D3A6}"/>
          </ac:picMkLst>
        </pc:picChg>
        <pc:picChg chg="add mod">
          <ac:chgData name="Ahmad Yassen" userId="5518c9762e8e97a8" providerId="LiveId" clId="{907716E8-AC71-469C-B110-99F9ED532A00}" dt="2025-04-26T20:37:32.301" v="1184" actId="1076"/>
          <ac:picMkLst>
            <pc:docMk/>
            <pc:sldMk cId="1925153327" sldId="316"/>
            <ac:picMk id="13" creationId="{E6B9BC84-94B8-862B-CB5C-CE62F49FE8EE}"/>
          </ac:picMkLst>
        </pc:picChg>
        <pc:picChg chg="add mod">
          <ac:chgData name="Ahmad Yassen" userId="5518c9762e8e97a8" providerId="LiveId" clId="{907716E8-AC71-469C-B110-99F9ED532A00}" dt="2025-04-26T20:38:08.668" v="1190" actId="14100"/>
          <ac:picMkLst>
            <pc:docMk/>
            <pc:sldMk cId="1925153327" sldId="316"/>
            <ac:picMk id="14" creationId="{7E5386B5-1D6B-7797-530F-52F0F3DB69BF}"/>
          </ac:picMkLst>
        </pc:picChg>
      </pc:sldChg>
      <pc:sldChg chg="addSp delSp modSp add mod ord">
        <pc:chgData name="Ahmad Yassen" userId="5518c9762e8e97a8" providerId="LiveId" clId="{907716E8-AC71-469C-B110-99F9ED532A00}" dt="2025-04-26T21:02:53.935" v="1311"/>
        <pc:sldMkLst>
          <pc:docMk/>
          <pc:sldMk cId="1765752418" sldId="317"/>
        </pc:sldMkLst>
        <pc:spChg chg="del mod">
          <ac:chgData name="Ahmad Yassen" userId="5518c9762e8e97a8" providerId="LiveId" clId="{907716E8-AC71-469C-B110-99F9ED532A00}" dt="2025-04-26T20:31:49.946" v="1153" actId="478"/>
          <ac:spMkLst>
            <pc:docMk/>
            <pc:sldMk cId="1765752418" sldId="317"/>
            <ac:spMk id="2" creationId="{AE0FFF2C-03EB-FD5B-4FFC-01868CCEB0B5}"/>
          </ac:spMkLst>
        </pc:spChg>
        <pc:spChg chg="del mod">
          <ac:chgData name="Ahmad Yassen" userId="5518c9762e8e97a8" providerId="LiveId" clId="{907716E8-AC71-469C-B110-99F9ED532A00}" dt="2025-04-26T19:08:50.826" v="588"/>
          <ac:spMkLst>
            <pc:docMk/>
            <pc:sldMk cId="1765752418" sldId="317"/>
            <ac:spMk id="3" creationId="{68197B07-1D32-ED30-AD8D-D85CB1F5D4C9}"/>
          </ac:spMkLst>
        </pc:spChg>
        <pc:spChg chg="del">
          <ac:chgData name="Ahmad Yassen" userId="5518c9762e8e97a8" providerId="LiveId" clId="{907716E8-AC71-469C-B110-99F9ED532A00}" dt="2025-04-26T20:31:53.920" v="1155" actId="478"/>
          <ac:spMkLst>
            <pc:docMk/>
            <pc:sldMk cId="1765752418" sldId="317"/>
            <ac:spMk id="4" creationId="{BDDC8A84-4EB5-049E-E1A6-42102B67B649}"/>
          </ac:spMkLst>
        </pc:spChg>
        <pc:spChg chg="add del mod">
          <ac:chgData name="Ahmad Yassen" userId="5518c9762e8e97a8" providerId="LiveId" clId="{907716E8-AC71-469C-B110-99F9ED532A00}" dt="2025-04-26T20:31:55.015" v="1156" actId="478"/>
          <ac:spMkLst>
            <pc:docMk/>
            <pc:sldMk cId="1765752418" sldId="317"/>
            <ac:spMk id="8" creationId="{B43B06F0-8AD9-B6C2-675A-BC5942637629}"/>
          </ac:spMkLst>
        </pc:spChg>
        <pc:spChg chg="add del mod">
          <ac:chgData name="Ahmad Yassen" userId="5518c9762e8e97a8" providerId="LiveId" clId="{907716E8-AC71-469C-B110-99F9ED532A00}" dt="2025-04-26T20:31:52.024" v="1154" actId="478"/>
          <ac:spMkLst>
            <pc:docMk/>
            <pc:sldMk cId="1765752418" sldId="317"/>
            <ac:spMk id="10" creationId="{35B2E4B7-8961-4233-CC7A-84D361DCCF31}"/>
          </ac:spMkLst>
        </pc:spChg>
        <pc:picChg chg="add del mod">
          <ac:chgData name="Ahmad Yassen" userId="5518c9762e8e97a8" providerId="LiveId" clId="{907716E8-AC71-469C-B110-99F9ED532A00}" dt="2025-04-26T19:08:56.737" v="606" actId="21"/>
          <ac:picMkLst>
            <pc:docMk/>
            <pc:sldMk cId="1765752418" sldId="317"/>
            <ac:picMk id="6" creationId="{07834FEB-1BC1-0F2E-78B8-06425CF81C56}"/>
          </ac:picMkLst>
        </pc:picChg>
        <pc:picChg chg="add del mod">
          <ac:chgData name="Ahmad Yassen" userId="5518c9762e8e97a8" providerId="LiveId" clId="{907716E8-AC71-469C-B110-99F9ED532A00}" dt="2025-04-26T20:44:34.085" v="1196" actId="478"/>
          <ac:picMkLst>
            <pc:docMk/>
            <pc:sldMk cId="1765752418" sldId="317"/>
            <ac:picMk id="11" creationId="{B50CB47B-62A5-1E12-8911-D058DC336947}"/>
          </ac:picMkLst>
        </pc:picChg>
        <pc:picChg chg="add del mod">
          <ac:chgData name="Ahmad Yassen" userId="5518c9762e8e97a8" providerId="LiveId" clId="{907716E8-AC71-469C-B110-99F9ED532A00}" dt="2025-04-26T20:44:33.357" v="1195" actId="478"/>
          <ac:picMkLst>
            <pc:docMk/>
            <pc:sldMk cId="1765752418" sldId="317"/>
            <ac:picMk id="12" creationId="{41B633D7-085D-56E1-B166-1C9CB9FCF33E}"/>
          </ac:picMkLst>
        </pc:picChg>
        <pc:picChg chg="add del mod">
          <ac:chgData name="Ahmad Yassen" userId="5518c9762e8e97a8" providerId="LiveId" clId="{907716E8-AC71-469C-B110-99F9ED532A00}" dt="2025-04-26T20:44:32.435" v="1194" actId="478"/>
          <ac:picMkLst>
            <pc:docMk/>
            <pc:sldMk cId="1765752418" sldId="317"/>
            <ac:picMk id="13" creationId="{97CA8D14-3E61-FDD5-C49F-2CB6E48AF810}"/>
          </ac:picMkLst>
        </pc:picChg>
        <pc:picChg chg="add mod">
          <ac:chgData name="Ahmad Yassen" userId="5518c9762e8e97a8" providerId="LiveId" clId="{907716E8-AC71-469C-B110-99F9ED532A00}" dt="2025-04-26T20:44:57.963" v="1202" actId="14100"/>
          <ac:picMkLst>
            <pc:docMk/>
            <pc:sldMk cId="1765752418" sldId="317"/>
            <ac:picMk id="14" creationId="{4D9F9443-E6F5-7986-4436-D2B12982FD3B}"/>
          </ac:picMkLst>
        </pc:picChg>
        <pc:picChg chg="add mod">
          <ac:chgData name="Ahmad Yassen" userId="5518c9762e8e97a8" providerId="LiveId" clId="{907716E8-AC71-469C-B110-99F9ED532A00}" dt="2025-04-26T20:44:45.117" v="1201" actId="1076"/>
          <ac:picMkLst>
            <pc:docMk/>
            <pc:sldMk cId="1765752418" sldId="317"/>
            <ac:picMk id="15" creationId="{D7E53AE2-5287-4250-E7F6-F039A0C05CF2}"/>
          </ac:picMkLst>
        </pc:picChg>
        <pc:picChg chg="add mod">
          <ac:chgData name="Ahmad Yassen" userId="5518c9762e8e97a8" providerId="LiveId" clId="{907716E8-AC71-469C-B110-99F9ED532A00}" dt="2025-04-26T20:45:01.933" v="1204" actId="1076"/>
          <ac:picMkLst>
            <pc:docMk/>
            <pc:sldMk cId="1765752418" sldId="317"/>
            <ac:picMk id="16" creationId="{F9E4F8C3-CC8B-0644-610D-2E696E19C79B}"/>
          </ac:picMkLst>
        </pc:picChg>
      </pc:sldChg>
      <pc:sldChg chg="addSp delSp modSp add del mod">
        <pc:chgData name="Ahmad Yassen" userId="5518c9762e8e97a8" providerId="LiveId" clId="{907716E8-AC71-469C-B110-99F9ED532A00}" dt="2025-04-26T21:54:31.067" v="1349" actId="47"/>
        <pc:sldMkLst>
          <pc:docMk/>
          <pc:sldMk cId="1253640559" sldId="318"/>
        </pc:sldMkLst>
        <pc:spChg chg="mod">
          <ac:chgData name="Ahmad Yassen" userId="5518c9762e8e97a8" providerId="LiveId" clId="{907716E8-AC71-469C-B110-99F9ED532A00}" dt="2025-04-26T19:10:40.540" v="632" actId="20577"/>
          <ac:spMkLst>
            <pc:docMk/>
            <pc:sldMk cId="1253640559" sldId="318"/>
            <ac:spMk id="2" creationId="{310800ED-2F1C-D09C-6222-FB002C408B68}"/>
          </ac:spMkLst>
        </pc:spChg>
        <pc:spChg chg="del mod">
          <ac:chgData name="Ahmad Yassen" userId="5518c9762e8e97a8" providerId="LiveId" clId="{907716E8-AC71-469C-B110-99F9ED532A00}" dt="2025-04-26T19:10:40.519" v="615"/>
          <ac:spMkLst>
            <pc:docMk/>
            <pc:sldMk cId="1253640559" sldId="318"/>
            <ac:spMk id="3" creationId="{DCCE72B7-5F83-37C4-B8B2-A71E7E332897}"/>
          </ac:spMkLst>
        </pc:spChg>
        <pc:spChg chg="add mod">
          <ac:chgData name="Ahmad Yassen" userId="5518c9762e8e97a8" providerId="LiveId" clId="{907716E8-AC71-469C-B110-99F9ED532A00}" dt="2025-04-26T19:10:46.343" v="633" actId="21"/>
          <ac:spMkLst>
            <pc:docMk/>
            <pc:sldMk cId="1253640559" sldId="318"/>
            <ac:spMk id="8" creationId="{060FB006-13EE-9A68-6043-2E2CFFB345A9}"/>
          </ac:spMkLst>
        </pc:spChg>
        <pc:picChg chg="add del mod">
          <ac:chgData name="Ahmad Yassen" userId="5518c9762e8e97a8" providerId="LiveId" clId="{907716E8-AC71-469C-B110-99F9ED532A00}" dt="2025-04-26T19:10:46.343" v="633" actId="21"/>
          <ac:picMkLst>
            <pc:docMk/>
            <pc:sldMk cId="1253640559" sldId="318"/>
            <ac:picMk id="6" creationId="{B6D66148-7CCA-A16C-738A-206C446846A3}"/>
          </ac:picMkLst>
        </pc:picChg>
        <pc:picChg chg="add del mod">
          <ac:chgData name="Ahmad Yassen" userId="5518c9762e8e97a8" providerId="LiveId" clId="{907716E8-AC71-469C-B110-99F9ED532A00}" dt="2025-04-26T20:54:10.056" v="1233" actId="21"/>
          <ac:picMkLst>
            <pc:docMk/>
            <pc:sldMk cId="1253640559" sldId="318"/>
            <ac:picMk id="9" creationId="{9038AB1C-B499-1A4C-4AFF-FC584F376101}"/>
          </ac:picMkLst>
        </pc:picChg>
      </pc:sldChg>
      <pc:sldChg chg="addSp delSp modSp add del mod">
        <pc:chgData name="Ahmad Yassen" userId="5518c9762e8e97a8" providerId="LiveId" clId="{907716E8-AC71-469C-B110-99F9ED532A00}" dt="2025-04-26T19:28:22.599" v="722" actId="2696"/>
        <pc:sldMkLst>
          <pc:docMk/>
          <pc:sldMk cId="1497015141" sldId="319"/>
        </pc:sldMkLst>
        <pc:spChg chg="mod">
          <ac:chgData name="Ahmad Yassen" userId="5518c9762e8e97a8" providerId="LiveId" clId="{907716E8-AC71-469C-B110-99F9ED532A00}" dt="2025-04-26T19:27:52.313" v="695" actId="20577"/>
          <ac:spMkLst>
            <pc:docMk/>
            <pc:sldMk cId="1497015141" sldId="319"/>
            <ac:spMk id="2" creationId="{3A7DB4D2-39E9-F71A-DC61-8DD341E4BD74}"/>
          </ac:spMkLst>
        </pc:spChg>
        <pc:spChg chg="del mod">
          <ac:chgData name="Ahmad Yassen" userId="5518c9762e8e97a8" providerId="LiveId" clId="{907716E8-AC71-469C-B110-99F9ED532A00}" dt="2025-04-26T19:27:52.289" v="678"/>
          <ac:spMkLst>
            <pc:docMk/>
            <pc:sldMk cId="1497015141" sldId="319"/>
            <ac:spMk id="3" creationId="{EC4A28EB-E127-F870-9BAC-37EA30476B10}"/>
          </ac:spMkLst>
        </pc:spChg>
        <pc:picChg chg="add mod">
          <ac:chgData name="Ahmad Yassen" userId="5518c9762e8e97a8" providerId="LiveId" clId="{907716E8-AC71-469C-B110-99F9ED532A00}" dt="2025-04-26T19:27:52.308" v="694"/>
          <ac:picMkLst>
            <pc:docMk/>
            <pc:sldMk cId="1497015141" sldId="319"/>
            <ac:picMk id="6" creationId="{77EFFF1D-8FD7-C223-4981-BF379DA92A53}"/>
          </ac:picMkLst>
        </pc:picChg>
      </pc:sldChg>
      <pc:sldChg chg="addSp delSp modSp add mod">
        <pc:chgData name="Ahmad Yassen" userId="5518c9762e8e97a8" providerId="LiveId" clId="{907716E8-AC71-469C-B110-99F9ED532A00}" dt="2025-04-26T21:22:06.357" v="1340" actId="478"/>
        <pc:sldMkLst>
          <pc:docMk/>
          <pc:sldMk cId="3646574401" sldId="319"/>
        </pc:sldMkLst>
        <pc:spChg chg="del">
          <ac:chgData name="Ahmad Yassen" userId="5518c9762e8e97a8" providerId="LiveId" clId="{907716E8-AC71-469C-B110-99F9ED532A00}" dt="2025-04-26T21:22:06.357" v="1340" actId="478"/>
          <ac:spMkLst>
            <pc:docMk/>
            <pc:sldMk cId="3646574401" sldId="319"/>
            <ac:spMk id="4" creationId="{E6812EF1-C8B4-0FA6-2A91-52FABC9D9BED}"/>
          </ac:spMkLst>
        </pc:spChg>
        <pc:spChg chg="add del mod">
          <ac:chgData name="Ahmad Yassen" userId="5518c9762e8e97a8" providerId="LiveId" clId="{907716E8-AC71-469C-B110-99F9ED532A00}" dt="2025-04-26T21:21:53.287" v="1339" actId="478"/>
          <ac:spMkLst>
            <pc:docMk/>
            <pc:sldMk cId="3646574401" sldId="319"/>
            <ac:spMk id="5" creationId="{E79B6D2E-972D-74F9-0B0A-B7F789DF7FA5}"/>
          </ac:spMkLst>
        </pc:spChg>
        <pc:picChg chg="add del mod">
          <ac:chgData name="Ahmad Yassen" userId="5518c9762e8e97a8" providerId="LiveId" clId="{907716E8-AC71-469C-B110-99F9ED532A00}" dt="2025-04-26T21:21:53.287" v="1339" actId="478"/>
          <ac:picMkLst>
            <pc:docMk/>
            <pc:sldMk cId="3646574401" sldId="319"/>
            <ac:picMk id="6" creationId="{77EFFF1D-8FD7-C223-4981-BF379DA92A53}"/>
          </ac:picMkLst>
        </pc:picChg>
      </pc:sldChg>
      <pc:sldChg chg="addSp delSp modSp add del mod">
        <pc:chgData name="Ahmad Yassen" userId="5518c9762e8e97a8" providerId="LiveId" clId="{907716E8-AC71-469C-B110-99F9ED532A00}" dt="2025-04-26T21:54:31.067" v="1349" actId="47"/>
        <pc:sldMkLst>
          <pc:docMk/>
          <pc:sldMk cId="2290222302" sldId="320"/>
        </pc:sldMkLst>
        <pc:spChg chg="mod">
          <ac:chgData name="Ahmad Yassen" userId="5518c9762e8e97a8" providerId="LiveId" clId="{907716E8-AC71-469C-B110-99F9ED532A00}" dt="2025-04-26T19:28:02.268" v="718" actId="20577"/>
          <ac:spMkLst>
            <pc:docMk/>
            <pc:sldMk cId="2290222302" sldId="320"/>
            <ac:spMk id="2" creationId="{FA5A6847-78E8-D70B-A410-0522EB7D69F3}"/>
          </ac:spMkLst>
        </pc:spChg>
        <pc:spChg chg="del mod">
          <ac:chgData name="Ahmad Yassen" userId="5518c9762e8e97a8" providerId="LiveId" clId="{907716E8-AC71-469C-B110-99F9ED532A00}" dt="2025-04-26T19:28:02.248" v="701"/>
          <ac:spMkLst>
            <pc:docMk/>
            <pc:sldMk cId="2290222302" sldId="320"/>
            <ac:spMk id="3" creationId="{5CAD32F7-14D9-15C1-5134-6C5A438A025C}"/>
          </ac:spMkLst>
        </pc:spChg>
        <pc:spChg chg="add mod">
          <ac:chgData name="Ahmad Yassen" userId="5518c9762e8e97a8" providerId="LiveId" clId="{907716E8-AC71-469C-B110-99F9ED532A00}" dt="2025-04-26T19:28:07.033" v="719" actId="21"/>
          <ac:spMkLst>
            <pc:docMk/>
            <pc:sldMk cId="2290222302" sldId="320"/>
            <ac:spMk id="8" creationId="{AA81C8B3-A8BA-E9D5-0553-EE19D1DF576F}"/>
          </ac:spMkLst>
        </pc:spChg>
        <pc:picChg chg="add del mod">
          <ac:chgData name="Ahmad Yassen" userId="5518c9762e8e97a8" providerId="LiveId" clId="{907716E8-AC71-469C-B110-99F9ED532A00}" dt="2025-04-26T19:28:07.033" v="719" actId="21"/>
          <ac:picMkLst>
            <pc:docMk/>
            <pc:sldMk cId="2290222302" sldId="320"/>
            <ac:picMk id="6" creationId="{152D60F4-7714-135A-6799-01C27391E203}"/>
          </ac:picMkLst>
        </pc:picChg>
      </pc:sldChg>
      <pc:sldChg chg="addSp delSp modSp add del mod">
        <pc:chgData name="Ahmad Yassen" userId="5518c9762e8e97a8" providerId="LiveId" clId="{907716E8-AC71-469C-B110-99F9ED532A00}" dt="2025-04-26T21:54:31.067" v="1349" actId="47"/>
        <pc:sldMkLst>
          <pc:docMk/>
          <pc:sldMk cId="2950428649" sldId="321"/>
        </pc:sldMkLst>
        <pc:spChg chg="mod">
          <ac:chgData name="Ahmad Yassen" userId="5518c9762e8e97a8" providerId="LiveId" clId="{907716E8-AC71-469C-B110-99F9ED532A00}" dt="2025-04-26T19:43:29.725" v="753" actId="20577"/>
          <ac:spMkLst>
            <pc:docMk/>
            <pc:sldMk cId="2950428649" sldId="321"/>
            <ac:spMk id="2" creationId="{C095A876-9981-E069-2E46-9AC3977F0737}"/>
          </ac:spMkLst>
        </pc:spChg>
        <pc:spChg chg="del mod">
          <ac:chgData name="Ahmad Yassen" userId="5518c9762e8e97a8" providerId="LiveId" clId="{907716E8-AC71-469C-B110-99F9ED532A00}" dt="2025-04-26T19:43:29.703" v="736"/>
          <ac:spMkLst>
            <pc:docMk/>
            <pc:sldMk cId="2950428649" sldId="321"/>
            <ac:spMk id="3" creationId="{3BAD12CD-0530-4077-7EC5-7D07B32A363D}"/>
          </ac:spMkLst>
        </pc:spChg>
        <pc:spChg chg="add mod">
          <ac:chgData name="Ahmad Yassen" userId="5518c9762e8e97a8" providerId="LiveId" clId="{907716E8-AC71-469C-B110-99F9ED532A00}" dt="2025-04-26T19:46:33.688" v="754" actId="21"/>
          <ac:spMkLst>
            <pc:docMk/>
            <pc:sldMk cId="2950428649" sldId="321"/>
            <ac:spMk id="8" creationId="{75B42D58-C6A1-B30C-A164-448A33D2B78F}"/>
          </ac:spMkLst>
        </pc:spChg>
        <pc:picChg chg="add del mod">
          <ac:chgData name="Ahmad Yassen" userId="5518c9762e8e97a8" providerId="LiveId" clId="{907716E8-AC71-469C-B110-99F9ED532A00}" dt="2025-04-26T19:46:33.688" v="754" actId="21"/>
          <ac:picMkLst>
            <pc:docMk/>
            <pc:sldMk cId="2950428649" sldId="321"/>
            <ac:picMk id="6" creationId="{8709E131-8F28-7670-9A12-4DB40D42233D}"/>
          </ac:picMkLst>
        </pc:picChg>
      </pc:sldChg>
      <pc:sldChg chg="addSp delSp modSp add del mod">
        <pc:chgData name="Ahmad Yassen" userId="5518c9762e8e97a8" providerId="LiveId" clId="{907716E8-AC71-469C-B110-99F9ED532A00}" dt="2025-04-26T19:52:13.834" v="844" actId="2696"/>
        <pc:sldMkLst>
          <pc:docMk/>
          <pc:sldMk cId="1828125981" sldId="322"/>
        </pc:sldMkLst>
        <pc:spChg chg="mod">
          <ac:chgData name="Ahmad Yassen" userId="5518c9762e8e97a8" providerId="LiveId" clId="{907716E8-AC71-469C-B110-99F9ED532A00}" dt="2025-04-26T19:50:35.138" v="778" actId="20577"/>
          <ac:spMkLst>
            <pc:docMk/>
            <pc:sldMk cId="1828125981" sldId="322"/>
            <ac:spMk id="2" creationId="{6E71ADCD-AED8-2D91-87C0-6249934F3C5D}"/>
          </ac:spMkLst>
        </pc:spChg>
        <pc:spChg chg="del mod">
          <ac:chgData name="Ahmad Yassen" userId="5518c9762e8e97a8" providerId="LiveId" clId="{907716E8-AC71-469C-B110-99F9ED532A00}" dt="2025-04-26T19:50:35.118" v="761"/>
          <ac:spMkLst>
            <pc:docMk/>
            <pc:sldMk cId="1828125981" sldId="322"/>
            <ac:spMk id="3" creationId="{02455AB8-5755-5C94-045A-9A68CD4648B8}"/>
          </ac:spMkLst>
        </pc:spChg>
        <pc:spChg chg="del">
          <ac:chgData name="Ahmad Yassen" userId="5518c9762e8e97a8" providerId="LiveId" clId="{907716E8-AC71-469C-B110-99F9ED532A00}" dt="2025-04-26T19:51:10.026" v="829" actId="478"/>
          <ac:spMkLst>
            <pc:docMk/>
            <pc:sldMk cId="1828125981" sldId="322"/>
            <ac:spMk id="4" creationId="{7AB2716F-18E0-359E-8B8F-513404B6916F}"/>
          </ac:spMkLst>
        </pc:spChg>
        <pc:spChg chg="add del mod">
          <ac:chgData name="Ahmad Yassen" userId="5518c9762e8e97a8" providerId="LiveId" clId="{907716E8-AC71-469C-B110-99F9ED532A00}" dt="2025-04-26T19:52:09.357" v="843" actId="21"/>
          <ac:spMkLst>
            <pc:docMk/>
            <pc:sldMk cId="1828125981" sldId="322"/>
            <ac:spMk id="10" creationId="{CE1E1E66-C45C-E71D-B7DE-4AD40FA86CB2}"/>
          </ac:spMkLst>
        </pc:spChg>
        <pc:picChg chg="add del mod">
          <ac:chgData name="Ahmad Yassen" userId="5518c9762e8e97a8" providerId="LiveId" clId="{907716E8-AC71-469C-B110-99F9ED532A00}" dt="2025-04-26T19:52:09.357" v="843" actId="21"/>
          <ac:picMkLst>
            <pc:docMk/>
            <pc:sldMk cId="1828125981" sldId="322"/>
            <ac:picMk id="6" creationId="{CA6CDF76-FB29-81FA-1532-5C77BE6EE873}"/>
          </ac:picMkLst>
        </pc:picChg>
        <pc:picChg chg="add del mod">
          <ac:chgData name="Ahmad Yassen" userId="5518c9762e8e97a8" providerId="LiveId" clId="{907716E8-AC71-469C-B110-99F9ED532A00}" dt="2025-04-26T19:52:09.357" v="843" actId="21"/>
          <ac:picMkLst>
            <pc:docMk/>
            <pc:sldMk cId="1828125981" sldId="322"/>
            <ac:picMk id="7" creationId="{FDAC6E75-4CA8-DE62-D221-472A3BF666CE}"/>
          </ac:picMkLst>
        </pc:picChg>
        <pc:picChg chg="add del mod">
          <ac:chgData name="Ahmad Yassen" userId="5518c9762e8e97a8" providerId="LiveId" clId="{907716E8-AC71-469C-B110-99F9ED532A00}" dt="2025-04-26T19:52:09.357" v="843" actId="21"/>
          <ac:picMkLst>
            <pc:docMk/>
            <pc:sldMk cId="1828125981" sldId="322"/>
            <ac:picMk id="8" creationId="{887EE2CC-7065-3B93-DBBF-BFB41D9114F5}"/>
          </ac:picMkLst>
        </pc:picChg>
      </pc:sldChg>
      <pc:sldChg chg="add ord">
        <pc:chgData name="Ahmad Yassen" userId="5518c9762e8e97a8" providerId="LiveId" clId="{907716E8-AC71-469C-B110-99F9ED532A00}" dt="2025-04-26T19:52:35.222" v="849"/>
        <pc:sldMkLst>
          <pc:docMk/>
          <pc:sldMk cId="3578018753" sldId="322"/>
        </pc:sldMkLst>
      </pc:sldChg>
      <pc:sldChg chg="addSp delSp modSp add del mod">
        <pc:chgData name="Ahmad Yassen" userId="5518c9762e8e97a8" providerId="LiveId" clId="{907716E8-AC71-469C-B110-99F9ED532A00}" dt="2025-04-26T21:54:31.067" v="1349" actId="47"/>
        <pc:sldMkLst>
          <pc:docMk/>
          <pc:sldMk cId="2946121035" sldId="323"/>
        </pc:sldMkLst>
        <pc:spChg chg="mod">
          <ac:chgData name="Ahmad Yassen" userId="5518c9762e8e97a8" providerId="LiveId" clId="{907716E8-AC71-469C-B110-99F9ED532A00}" dt="2025-04-26T19:50:39.173" v="801" actId="20577"/>
          <ac:spMkLst>
            <pc:docMk/>
            <pc:sldMk cId="2946121035" sldId="323"/>
            <ac:spMk id="2" creationId="{A5914D1F-6A05-51CB-61C5-0EBE77CE02C0}"/>
          </ac:spMkLst>
        </pc:spChg>
        <pc:spChg chg="del mod">
          <ac:chgData name="Ahmad Yassen" userId="5518c9762e8e97a8" providerId="LiveId" clId="{907716E8-AC71-469C-B110-99F9ED532A00}" dt="2025-04-26T19:50:39.154" v="784"/>
          <ac:spMkLst>
            <pc:docMk/>
            <pc:sldMk cId="2946121035" sldId="323"/>
            <ac:spMk id="3" creationId="{6F8605B6-77E9-7BAB-D674-3A064F759229}"/>
          </ac:spMkLst>
        </pc:spChg>
        <pc:spChg chg="add mod">
          <ac:chgData name="Ahmad Yassen" userId="5518c9762e8e97a8" providerId="LiveId" clId="{907716E8-AC71-469C-B110-99F9ED532A00}" dt="2025-04-26T19:51:26.575" v="835" actId="21"/>
          <ac:spMkLst>
            <pc:docMk/>
            <pc:sldMk cId="2946121035" sldId="323"/>
            <ac:spMk id="8" creationId="{C7E63182-7D5D-89F1-79ED-148288B6DC5B}"/>
          </ac:spMkLst>
        </pc:spChg>
        <pc:picChg chg="add del mod">
          <ac:chgData name="Ahmad Yassen" userId="5518c9762e8e97a8" providerId="LiveId" clId="{907716E8-AC71-469C-B110-99F9ED532A00}" dt="2025-04-26T19:51:26.575" v="835" actId="21"/>
          <ac:picMkLst>
            <pc:docMk/>
            <pc:sldMk cId="2946121035" sldId="323"/>
            <ac:picMk id="6" creationId="{887EE2CC-7065-3B93-DBBF-BFB41D9114F5}"/>
          </ac:picMkLst>
        </pc:picChg>
      </pc:sldChg>
      <pc:sldChg chg="addSp delSp modSp add del mod">
        <pc:chgData name="Ahmad Yassen" userId="5518c9762e8e97a8" providerId="LiveId" clId="{907716E8-AC71-469C-B110-99F9ED532A00}" dt="2025-04-26T21:54:31.067" v="1349" actId="47"/>
        <pc:sldMkLst>
          <pc:docMk/>
          <pc:sldMk cId="1793630665" sldId="324"/>
        </pc:sldMkLst>
        <pc:spChg chg="mod">
          <ac:chgData name="Ahmad Yassen" userId="5518c9762e8e97a8" providerId="LiveId" clId="{907716E8-AC71-469C-B110-99F9ED532A00}" dt="2025-04-26T19:50:42.511" v="824" actId="20577"/>
          <ac:spMkLst>
            <pc:docMk/>
            <pc:sldMk cId="1793630665" sldId="324"/>
            <ac:spMk id="2" creationId="{2C3A4F22-795F-9281-9465-8EBDF02300D5}"/>
          </ac:spMkLst>
        </pc:spChg>
        <pc:spChg chg="del mod">
          <ac:chgData name="Ahmad Yassen" userId="5518c9762e8e97a8" providerId="LiveId" clId="{907716E8-AC71-469C-B110-99F9ED532A00}" dt="2025-04-26T19:50:42.489" v="807"/>
          <ac:spMkLst>
            <pc:docMk/>
            <pc:sldMk cId="1793630665" sldId="324"/>
            <ac:spMk id="3" creationId="{9AC5ED2F-88CE-ABC1-3065-A70F45F957B6}"/>
          </ac:spMkLst>
        </pc:spChg>
        <pc:spChg chg="add mod">
          <ac:chgData name="Ahmad Yassen" userId="5518c9762e8e97a8" providerId="LiveId" clId="{907716E8-AC71-469C-B110-99F9ED532A00}" dt="2025-04-26T19:50:53.126" v="826" actId="21"/>
          <ac:spMkLst>
            <pc:docMk/>
            <pc:sldMk cId="1793630665" sldId="324"/>
            <ac:spMk id="8" creationId="{4DC179D2-FDA6-2850-EB09-24C483F50C9A}"/>
          </ac:spMkLst>
        </pc:spChg>
        <pc:picChg chg="add del mod">
          <ac:chgData name="Ahmad Yassen" userId="5518c9762e8e97a8" providerId="LiveId" clId="{907716E8-AC71-469C-B110-99F9ED532A00}" dt="2025-04-26T19:50:53.126" v="826" actId="21"/>
          <ac:picMkLst>
            <pc:docMk/>
            <pc:sldMk cId="1793630665" sldId="324"/>
            <ac:picMk id="6" creationId="{FDAC6E75-4CA8-DE62-D221-472A3BF666CE}"/>
          </ac:picMkLst>
        </pc:picChg>
      </pc:sldChg>
      <pc:sldChg chg="addSp delSp modSp add del mod ord">
        <pc:chgData name="Ahmad Yassen" userId="5518c9762e8e97a8" providerId="LiveId" clId="{907716E8-AC71-469C-B110-99F9ED532A00}" dt="2025-04-26T20:00:00.777" v="958" actId="47"/>
        <pc:sldMkLst>
          <pc:docMk/>
          <pc:sldMk cId="1857658521" sldId="325"/>
        </pc:sldMkLst>
        <pc:spChg chg="mod">
          <ac:chgData name="Ahmad Yassen" userId="5518c9762e8e97a8" providerId="LiveId" clId="{907716E8-AC71-469C-B110-99F9ED532A00}" dt="2025-04-26T19:53:28.470" v="873" actId="20577"/>
          <ac:spMkLst>
            <pc:docMk/>
            <pc:sldMk cId="1857658521" sldId="325"/>
            <ac:spMk id="2" creationId="{E19E6126-B288-4283-2E6C-D7BDC11CE772}"/>
          </ac:spMkLst>
        </pc:spChg>
        <pc:spChg chg="del mod">
          <ac:chgData name="Ahmad Yassen" userId="5518c9762e8e97a8" providerId="LiveId" clId="{907716E8-AC71-469C-B110-99F9ED532A00}" dt="2025-04-26T19:53:28.450" v="856"/>
          <ac:spMkLst>
            <pc:docMk/>
            <pc:sldMk cId="1857658521" sldId="325"/>
            <ac:spMk id="3" creationId="{E1B0D25C-B10B-8835-9DFD-0B3D9FD7B49B}"/>
          </ac:spMkLst>
        </pc:spChg>
        <pc:spChg chg="add mod">
          <ac:chgData name="Ahmad Yassen" userId="5518c9762e8e97a8" providerId="LiveId" clId="{907716E8-AC71-469C-B110-99F9ED532A00}" dt="2025-04-26T19:56:22.458" v="922" actId="21"/>
          <ac:spMkLst>
            <pc:docMk/>
            <pc:sldMk cId="1857658521" sldId="325"/>
            <ac:spMk id="8" creationId="{4CBB5559-BE3F-008D-F23A-579CC42D08A9}"/>
          </ac:spMkLst>
        </pc:spChg>
        <pc:picChg chg="add del mod">
          <ac:chgData name="Ahmad Yassen" userId="5518c9762e8e97a8" providerId="LiveId" clId="{907716E8-AC71-469C-B110-99F9ED532A00}" dt="2025-04-26T19:56:22.458" v="922" actId="21"/>
          <ac:picMkLst>
            <pc:docMk/>
            <pc:sldMk cId="1857658521" sldId="325"/>
            <ac:picMk id="6" creationId="{12B2446D-936F-E65F-68FC-E3E7882021A1}"/>
          </ac:picMkLst>
        </pc:picChg>
      </pc:sldChg>
      <pc:sldChg chg="addSp delSp modSp add mod ord">
        <pc:chgData name="Ahmad Yassen" userId="5518c9762e8e97a8" providerId="LiveId" clId="{907716E8-AC71-469C-B110-99F9ED532A00}" dt="2025-04-26T20:01:19.578" v="995" actId="1076"/>
        <pc:sldMkLst>
          <pc:docMk/>
          <pc:sldMk cId="415527476" sldId="326"/>
        </pc:sldMkLst>
        <pc:spChg chg="mod">
          <ac:chgData name="Ahmad Yassen" userId="5518c9762e8e97a8" providerId="LiveId" clId="{907716E8-AC71-469C-B110-99F9ED532A00}" dt="2025-04-26T19:53:42.713" v="896" actId="20577"/>
          <ac:spMkLst>
            <pc:docMk/>
            <pc:sldMk cId="415527476" sldId="326"/>
            <ac:spMk id="2" creationId="{A4B888A7-69AA-D37B-DDAB-DFB577CD3087}"/>
          </ac:spMkLst>
        </pc:spChg>
        <pc:spChg chg="del mod">
          <ac:chgData name="Ahmad Yassen" userId="5518c9762e8e97a8" providerId="LiveId" clId="{907716E8-AC71-469C-B110-99F9ED532A00}" dt="2025-04-26T19:53:42.694" v="879"/>
          <ac:spMkLst>
            <pc:docMk/>
            <pc:sldMk cId="415527476" sldId="326"/>
            <ac:spMk id="3" creationId="{0BE65CCE-F8EA-B398-9A5E-9FD173C65981}"/>
          </ac:spMkLst>
        </pc:spChg>
        <pc:spChg chg="del">
          <ac:chgData name="Ahmad Yassen" userId="5518c9762e8e97a8" providerId="LiveId" clId="{907716E8-AC71-469C-B110-99F9ED532A00}" dt="2025-04-26T20:00:57.465" v="989" actId="478"/>
          <ac:spMkLst>
            <pc:docMk/>
            <pc:sldMk cId="415527476" sldId="326"/>
            <ac:spMk id="4" creationId="{719DEB16-37A1-AAAE-04F8-41C77320D11A}"/>
          </ac:spMkLst>
        </pc:spChg>
        <pc:picChg chg="add mod">
          <ac:chgData name="Ahmad Yassen" userId="5518c9762e8e97a8" providerId="LiveId" clId="{907716E8-AC71-469C-B110-99F9ED532A00}" dt="2025-04-26T20:01:03.754" v="990" actId="14100"/>
          <ac:picMkLst>
            <pc:docMk/>
            <pc:sldMk cId="415527476" sldId="326"/>
            <ac:picMk id="6" creationId="{9762AC5A-E6EE-5DE6-B237-FD5A205A71DB}"/>
          </ac:picMkLst>
        </pc:picChg>
        <pc:picChg chg="add mod">
          <ac:chgData name="Ahmad Yassen" userId="5518c9762e8e97a8" providerId="LiveId" clId="{907716E8-AC71-469C-B110-99F9ED532A00}" dt="2025-04-26T20:01:19.578" v="995" actId="1076"/>
          <ac:picMkLst>
            <pc:docMk/>
            <pc:sldMk cId="415527476" sldId="326"/>
            <ac:picMk id="7" creationId="{3261C72D-4CD7-3B46-4B81-0CD914C63D47}"/>
          </ac:picMkLst>
        </pc:picChg>
      </pc:sldChg>
      <pc:sldChg chg="addSp delSp modSp add mod ord">
        <pc:chgData name="Ahmad Yassen" userId="5518c9762e8e97a8" providerId="LiveId" clId="{907716E8-AC71-469C-B110-99F9ED532A00}" dt="2025-04-26T20:30:53.245" v="1152" actId="1076"/>
        <pc:sldMkLst>
          <pc:docMk/>
          <pc:sldMk cId="111829645" sldId="327"/>
        </pc:sldMkLst>
        <pc:spChg chg="mod">
          <ac:chgData name="Ahmad Yassen" userId="5518c9762e8e97a8" providerId="LiveId" clId="{907716E8-AC71-469C-B110-99F9ED532A00}" dt="2025-04-26T19:53:46.731" v="919" actId="20577"/>
          <ac:spMkLst>
            <pc:docMk/>
            <pc:sldMk cId="111829645" sldId="327"/>
            <ac:spMk id="2" creationId="{379775B3-CF57-1109-FB1F-EDEAE6535BEE}"/>
          </ac:spMkLst>
        </pc:spChg>
        <pc:spChg chg="del mod">
          <ac:chgData name="Ahmad Yassen" userId="5518c9762e8e97a8" providerId="LiveId" clId="{907716E8-AC71-469C-B110-99F9ED532A00}" dt="2025-04-26T19:53:46.711" v="902"/>
          <ac:spMkLst>
            <pc:docMk/>
            <pc:sldMk cId="111829645" sldId="327"/>
            <ac:spMk id="3" creationId="{971ADBC8-3FFC-1624-F04E-888D7F0379FD}"/>
          </ac:spMkLst>
        </pc:spChg>
        <pc:spChg chg="del">
          <ac:chgData name="Ahmad Yassen" userId="5518c9762e8e97a8" providerId="LiveId" clId="{907716E8-AC71-469C-B110-99F9ED532A00}" dt="2025-04-26T20:02:25.208" v="999" actId="478"/>
          <ac:spMkLst>
            <pc:docMk/>
            <pc:sldMk cId="111829645" sldId="327"/>
            <ac:spMk id="4" creationId="{D281FB73-2531-5675-CE72-50B89E0F718A}"/>
          </ac:spMkLst>
        </pc:spChg>
        <pc:spChg chg="add del mod">
          <ac:chgData name="Ahmad Yassen" userId="5518c9762e8e97a8" providerId="LiveId" clId="{907716E8-AC71-469C-B110-99F9ED532A00}" dt="2025-04-26T20:02:22.936" v="998" actId="478"/>
          <ac:spMkLst>
            <pc:docMk/>
            <pc:sldMk cId="111829645" sldId="327"/>
            <ac:spMk id="8" creationId="{673BA150-35CB-E0C5-2866-BF4543133CDB}"/>
          </ac:spMkLst>
        </pc:spChg>
        <pc:picChg chg="add del mod">
          <ac:chgData name="Ahmad Yassen" userId="5518c9762e8e97a8" providerId="LiveId" clId="{907716E8-AC71-469C-B110-99F9ED532A00}" dt="2025-04-26T20:01:07.021" v="991" actId="21"/>
          <ac:picMkLst>
            <pc:docMk/>
            <pc:sldMk cId="111829645" sldId="327"/>
            <ac:picMk id="6" creationId="{3261C72D-4CD7-3B46-4B81-0CD914C63D47}"/>
          </ac:picMkLst>
        </pc:picChg>
        <pc:picChg chg="add mod">
          <ac:chgData name="Ahmad Yassen" userId="5518c9762e8e97a8" providerId="LiveId" clId="{907716E8-AC71-469C-B110-99F9ED532A00}" dt="2025-04-26T20:27:29.817" v="1146" actId="14100"/>
          <ac:picMkLst>
            <pc:docMk/>
            <pc:sldMk cId="111829645" sldId="327"/>
            <ac:picMk id="9" creationId="{4E19374B-2C96-772F-EEA8-2BD7F9383694}"/>
          </ac:picMkLst>
        </pc:picChg>
        <pc:picChg chg="add mod">
          <ac:chgData name="Ahmad Yassen" userId="5518c9762e8e97a8" providerId="LiveId" clId="{907716E8-AC71-469C-B110-99F9ED532A00}" dt="2025-04-26T20:27:36.627" v="1148" actId="1076"/>
          <ac:picMkLst>
            <pc:docMk/>
            <pc:sldMk cId="111829645" sldId="327"/>
            <ac:picMk id="10" creationId="{1CEB2CB9-EB77-D8FD-9AE0-ADFC57019B79}"/>
          </ac:picMkLst>
        </pc:picChg>
        <pc:picChg chg="add mod">
          <ac:chgData name="Ahmad Yassen" userId="5518c9762e8e97a8" providerId="LiveId" clId="{907716E8-AC71-469C-B110-99F9ED532A00}" dt="2025-04-26T20:30:53.245" v="1152" actId="1076"/>
          <ac:picMkLst>
            <pc:docMk/>
            <pc:sldMk cId="111829645" sldId="327"/>
            <ac:picMk id="11" creationId="{E50D8C53-0EE1-240C-37B2-F8D8F33F10DF}"/>
          </ac:picMkLst>
        </pc:picChg>
      </pc:sldChg>
      <pc:sldChg chg="addSp delSp modSp add del mod">
        <pc:chgData name="Ahmad Yassen" userId="5518c9762e8e97a8" providerId="LiveId" clId="{907716E8-AC71-469C-B110-99F9ED532A00}" dt="2025-04-26T19:59:47.882" v="956" actId="2696"/>
        <pc:sldMkLst>
          <pc:docMk/>
          <pc:sldMk cId="2601414682" sldId="328"/>
        </pc:sldMkLst>
        <pc:spChg chg="mod">
          <ac:chgData name="Ahmad Yassen" userId="5518c9762e8e97a8" providerId="LiveId" clId="{907716E8-AC71-469C-B110-99F9ED532A00}" dt="2025-04-26T19:58:02.319" v="949" actId="20577"/>
          <ac:spMkLst>
            <pc:docMk/>
            <pc:sldMk cId="2601414682" sldId="328"/>
            <ac:spMk id="2" creationId="{D9418157-10BD-AEC4-8A81-4BCA9E37AFA8}"/>
          </ac:spMkLst>
        </pc:spChg>
        <pc:spChg chg="del mod">
          <ac:chgData name="Ahmad Yassen" userId="5518c9762e8e97a8" providerId="LiveId" clId="{907716E8-AC71-469C-B110-99F9ED532A00}" dt="2025-04-26T19:58:02.297" v="932"/>
          <ac:spMkLst>
            <pc:docMk/>
            <pc:sldMk cId="2601414682" sldId="328"/>
            <ac:spMk id="3" creationId="{C1BF2970-8FD3-64F2-8918-BB2C0C106DE5}"/>
          </ac:spMkLst>
        </pc:spChg>
        <pc:spChg chg="del">
          <ac:chgData name="Ahmad Yassen" userId="5518c9762e8e97a8" providerId="LiveId" clId="{907716E8-AC71-469C-B110-99F9ED532A00}" dt="2025-04-26T19:59:28.627" v="955" actId="21"/>
          <ac:spMkLst>
            <pc:docMk/>
            <pc:sldMk cId="2601414682" sldId="328"/>
            <ac:spMk id="4" creationId="{F65514CF-779C-7A58-4344-F52861ABD0E9}"/>
          </ac:spMkLst>
        </pc:spChg>
        <pc:spChg chg="add del mod">
          <ac:chgData name="Ahmad Yassen" userId="5518c9762e8e97a8" providerId="LiveId" clId="{907716E8-AC71-469C-B110-99F9ED532A00}" dt="2025-04-26T19:59:18.245" v="954" actId="478"/>
          <ac:spMkLst>
            <pc:docMk/>
            <pc:sldMk cId="2601414682" sldId="328"/>
            <ac:spMk id="8" creationId="{9CE333EF-E179-7E13-02C4-3D4C9CF28880}"/>
          </ac:spMkLst>
        </pc:spChg>
        <pc:picChg chg="add del mod">
          <ac:chgData name="Ahmad Yassen" userId="5518c9762e8e97a8" providerId="LiveId" clId="{907716E8-AC71-469C-B110-99F9ED532A00}" dt="2025-04-26T19:59:18.245" v="954" actId="478"/>
          <ac:picMkLst>
            <pc:docMk/>
            <pc:sldMk cId="2601414682" sldId="328"/>
            <ac:picMk id="6" creationId="{0E3F5A7E-5E57-00F1-9279-BAAA8035A15C}"/>
          </ac:picMkLst>
        </pc:picChg>
      </pc:sldChg>
      <pc:sldChg chg="add">
        <pc:chgData name="Ahmad Yassen" userId="5518c9762e8e97a8" providerId="LiveId" clId="{907716E8-AC71-469C-B110-99F9ED532A00}" dt="2025-04-26T19:59:54.649" v="957"/>
        <pc:sldMkLst>
          <pc:docMk/>
          <pc:sldMk cId="3882859131" sldId="328"/>
        </pc:sldMkLst>
      </pc:sldChg>
      <pc:sldChg chg="addSp delSp modSp add del mod">
        <pc:chgData name="Ahmad Yassen" userId="5518c9762e8e97a8" providerId="LiveId" clId="{907716E8-AC71-469C-B110-99F9ED532A00}" dt="2025-04-26T21:54:31.067" v="1349" actId="47"/>
        <pc:sldMkLst>
          <pc:docMk/>
          <pc:sldMk cId="2925113100" sldId="329"/>
        </pc:sldMkLst>
        <pc:spChg chg="mod">
          <ac:chgData name="Ahmad Yassen" userId="5518c9762e8e97a8" providerId="LiveId" clId="{907716E8-AC71-469C-B110-99F9ED532A00}" dt="2025-04-26T20:06:20.493" v="1038" actId="20577"/>
          <ac:spMkLst>
            <pc:docMk/>
            <pc:sldMk cId="2925113100" sldId="329"/>
            <ac:spMk id="2" creationId="{5755C61F-5FCA-8876-3BBA-A97358A4DAFB}"/>
          </ac:spMkLst>
        </pc:spChg>
        <pc:spChg chg="del mod">
          <ac:chgData name="Ahmad Yassen" userId="5518c9762e8e97a8" providerId="LiveId" clId="{907716E8-AC71-469C-B110-99F9ED532A00}" dt="2025-04-26T20:06:20.473" v="1021"/>
          <ac:spMkLst>
            <pc:docMk/>
            <pc:sldMk cId="2925113100" sldId="329"/>
            <ac:spMk id="3" creationId="{A410784B-CA08-2E89-401A-87279F1B7017}"/>
          </ac:spMkLst>
        </pc:spChg>
        <pc:spChg chg="add mod">
          <ac:chgData name="Ahmad Yassen" userId="5518c9762e8e97a8" providerId="LiveId" clId="{907716E8-AC71-469C-B110-99F9ED532A00}" dt="2025-04-26T20:13:02.716" v="1082" actId="21"/>
          <ac:spMkLst>
            <pc:docMk/>
            <pc:sldMk cId="2925113100" sldId="329"/>
            <ac:spMk id="8" creationId="{C5BE3753-7E61-3299-EF2A-EDF53D9CF1F2}"/>
          </ac:spMkLst>
        </pc:spChg>
        <pc:picChg chg="add del mod">
          <ac:chgData name="Ahmad Yassen" userId="5518c9762e8e97a8" providerId="LiveId" clId="{907716E8-AC71-469C-B110-99F9ED532A00}" dt="2025-04-26T20:13:02.716" v="1082" actId="21"/>
          <ac:picMkLst>
            <pc:docMk/>
            <pc:sldMk cId="2925113100" sldId="329"/>
            <ac:picMk id="6" creationId="{DE156604-83B5-4B0B-36B7-FDCA6E9BF793}"/>
          </ac:picMkLst>
        </pc:picChg>
      </pc:sldChg>
      <pc:sldChg chg="addSp delSp modSp add del mod">
        <pc:chgData name="Ahmad Yassen" userId="5518c9762e8e97a8" providerId="LiveId" clId="{907716E8-AC71-469C-B110-99F9ED532A00}" dt="2025-04-26T21:54:31.067" v="1349" actId="47"/>
        <pc:sldMkLst>
          <pc:docMk/>
          <pc:sldMk cId="2526543270" sldId="330"/>
        </pc:sldMkLst>
        <pc:spChg chg="mod">
          <ac:chgData name="Ahmad Yassen" userId="5518c9762e8e97a8" providerId="LiveId" clId="{907716E8-AC71-469C-B110-99F9ED532A00}" dt="2025-04-26T20:12:23.627" v="1081" actId="20577"/>
          <ac:spMkLst>
            <pc:docMk/>
            <pc:sldMk cId="2526543270" sldId="330"/>
            <ac:spMk id="2" creationId="{E474D24C-EC58-C3E7-1282-1FFDB0A9F2CD}"/>
          </ac:spMkLst>
        </pc:spChg>
        <pc:spChg chg="del mod">
          <ac:chgData name="Ahmad Yassen" userId="5518c9762e8e97a8" providerId="LiveId" clId="{907716E8-AC71-469C-B110-99F9ED532A00}" dt="2025-04-26T20:12:23.607" v="1064"/>
          <ac:spMkLst>
            <pc:docMk/>
            <pc:sldMk cId="2526543270" sldId="330"/>
            <ac:spMk id="3" creationId="{67A51691-14D5-1B58-0FCD-74A4E0335915}"/>
          </ac:spMkLst>
        </pc:spChg>
        <pc:spChg chg="add mod">
          <ac:chgData name="Ahmad Yassen" userId="5518c9762e8e97a8" providerId="LiveId" clId="{907716E8-AC71-469C-B110-99F9ED532A00}" dt="2025-04-26T20:14:47.297" v="1094" actId="21"/>
          <ac:spMkLst>
            <pc:docMk/>
            <pc:sldMk cId="2526543270" sldId="330"/>
            <ac:spMk id="8" creationId="{366CC186-14D8-9A8A-18E4-49B52AFB6776}"/>
          </ac:spMkLst>
        </pc:spChg>
        <pc:picChg chg="add del mod">
          <ac:chgData name="Ahmad Yassen" userId="5518c9762e8e97a8" providerId="LiveId" clId="{907716E8-AC71-469C-B110-99F9ED532A00}" dt="2025-04-26T20:14:47.297" v="1094" actId="21"/>
          <ac:picMkLst>
            <pc:docMk/>
            <pc:sldMk cId="2526543270" sldId="330"/>
            <ac:picMk id="6" creationId="{A492E367-33B2-79C3-0BAD-AA50E9EB529F}"/>
          </ac:picMkLst>
        </pc:picChg>
      </pc:sldChg>
      <pc:sldChg chg="add ord">
        <pc:chgData name="Ahmad Yassen" userId="5518c9762e8e97a8" providerId="LiveId" clId="{907716E8-AC71-469C-B110-99F9ED532A00}" dt="2025-04-26T21:02:53.935" v="1311"/>
        <pc:sldMkLst>
          <pc:docMk/>
          <pc:sldMk cId="3327624492" sldId="331"/>
        </pc:sldMkLst>
      </pc:sldChg>
      <pc:sldChg chg="addSp delSp modSp add mod ord">
        <pc:chgData name="Ahmad Yassen" userId="5518c9762e8e97a8" providerId="LiveId" clId="{907716E8-AC71-469C-B110-99F9ED532A00}" dt="2025-04-26T21:02:53.935" v="1311"/>
        <pc:sldMkLst>
          <pc:docMk/>
          <pc:sldMk cId="1761739613" sldId="332"/>
        </pc:sldMkLst>
        <pc:picChg chg="add mod">
          <ac:chgData name="Ahmad Yassen" userId="5518c9762e8e97a8" providerId="LiveId" clId="{907716E8-AC71-469C-B110-99F9ED532A00}" dt="2025-04-26T20:54:22.440" v="1237" actId="14100"/>
          <ac:picMkLst>
            <pc:docMk/>
            <pc:sldMk cId="1761739613" sldId="332"/>
            <ac:picMk id="2" creationId="{31DDA25E-7136-2927-9E25-FC770760A7F5}"/>
          </ac:picMkLst>
        </pc:picChg>
        <pc:picChg chg="add del mod">
          <ac:chgData name="Ahmad Yassen" userId="5518c9762e8e97a8" providerId="LiveId" clId="{907716E8-AC71-469C-B110-99F9ED532A00}" dt="2025-04-26T20:53:09.721" v="1226" actId="21"/>
          <ac:picMkLst>
            <pc:docMk/>
            <pc:sldMk cId="1761739613" sldId="332"/>
            <ac:picMk id="3" creationId="{2C04EE5A-4213-DEDB-435C-9BCB467BF5F1}"/>
          </ac:picMkLst>
        </pc:picChg>
        <pc:picChg chg="add mod">
          <ac:chgData name="Ahmad Yassen" userId="5518c9762e8e97a8" providerId="LiveId" clId="{907716E8-AC71-469C-B110-99F9ED532A00}" dt="2025-04-26T20:54:32.536" v="1240" actId="14100"/>
          <ac:picMkLst>
            <pc:docMk/>
            <pc:sldMk cId="1761739613" sldId="332"/>
            <ac:picMk id="9" creationId="{9038AB1C-B499-1A4C-4AFF-FC584F376101}"/>
          </ac:picMkLst>
        </pc:picChg>
        <pc:picChg chg="del">
          <ac:chgData name="Ahmad Yassen" userId="5518c9762e8e97a8" providerId="LiveId" clId="{907716E8-AC71-469C-B110-99F9ED532A00}" dt="2025-04-26T20:45:42.619" v="1208" actId="478"/>
          <ac:picMkLst>
            <pc:docMk/>
            <pc:sldMk cId="1761739613" sldId="332"/>
            <ac:picMk id="11" creationId="{F0FCC3D4-E1ED-498F-5F8D-B6D10C4A9C9B}"/>
          </ac:picMkLst>
        </pc:picChg>
        <pc:picChg chg="del">
          <ac:chgData name="Ahmad Yassen" userId="5518c9762e8e97a8" providerId="LiveId" clId="{907716E8-AC71-469C-B110-99F9ED532A00}" dt="2025-04-26T20:45:42.099" v="1207" actId="478"/>
          <ac:picMkLst>
            <pc:docMk/>
            <pc:sldMk cId="1761739613" sldId="332"/>
            <ac:picMk id="12" creationId="{B9FBE43D-7C83-967D-5461-2277C3D9331F}"/>
          </ac:picMkLst>
        </pc:picChg>
        <pc:picChg chg="del">
          <ac:chgData name="Ahmad Yassen" userId="5518c9762e8e97a8" providerId="LiveId" clId="{907716E8-AC71-469C-B110-99F9ED532A00}" dt="2025-04-26T20:45:41.180" v="1206" actId="478"/>
          <ac:picMkLst>
            <pc:docMk/>
            <pc:sldMk cId="1761739613" sldId="332"/>
            <ac:picMk id="13" creationId="{DD0718AB-3D36-0C2B-934D-37B6BFF5ABE5}"/>
          </ac:picMkLst>
        </pc:picChg>
      </pc:sldChg>
      <pc:sldChg chg="addSp delSp modSp add mod ord">
        <pc:chgData name="Ahmad Yassen" userId="5518c9762e8e97a8" providerId="LiveId" clId="{907716E8-AC71-469C-B110-99F9ED532A00}" dt="2025-04-26T21:02:53.935" v="1311"/>
        <pc:sldMkLst>
          <pc:docMk/>
          <pc:sldMk cId="1715009913" sldId="333"/>
        </pc:sldMkLst>
        <pc:picChg chg="del">
          <ac:chgData name="Ahmad Yassen" userId="5518c9762e8e97a8" providerId="LiveId" clId="{907716E8-AC71-469C-B110-99F9ED532A00}" dt="2025-04-26T20:51:18.951" v="1220" actId="478"/>
          <ac:picMkLst>
            <pc:docMk/>
            <pc:sldMk cId="1715009913" sldId="333"/>
            <ac:picMk id="2" creationId="{6C8C6193-30C7-0E1D-420F-DC6A3D15CF50}"/>
          </ac:picMkLst>
        </pc:picChg>
        <pc:picChg chg="del">
          <ac:chgData name="Ahmad Yassen" userId="5518c9762e8e97a8" providerId="LiveId" clId="{907716E8-AC71-469C-B110-99F9ED532A00}" dt="2025-04-26T20:51:19.783" v="1221" actId="478"/>
          <ac:picMkLst>
            <pc:docMk/>
            <pc:sldMk cId="1715009913" sldId="333"/>
            <ac:picMk id="3" creationId="{BEA2B61E-1C36-B10D-DA19-29308E0C75E7}"/>
          </ac:picMkLst>
        </pc:picChg>
        <pc:picChg chg="add mod">
          <ac:chgData name="Ahmad Yassen" userId="5518c9762e8e97a8" providerId="LiveId" clId="{907716E8-AC71-469C-B110-99F9ED532A00}" dt="2025-04-26T20:53:30.994" v="1232" actId="14100"/>
          <ac:picMkLst>
            <pc:docMk/>
            <pc:sldMk cId="1715009913" sldId="333"/>
            <ac:picMk id="4" creationId="{A5A1AC7F-EF6C-EDB5-64ED-5460A347978E}"/>
          </ac:picMkLst>
        </pc:picChg>
        <pc:picChg chg="add mod">
          <ac:chgData name="Ahmad Yassen" userId="5518c9762e8e97a8" providerId="LiveId" clId="{907716E8-AC71-469C-B110-99F9ED532A00}" dt="2025-04-26T20:53:27.673" v="1231" actId="14100"/>
          <ac:picMkLst>
            <pc:docMk/>
            <pc:sldMk cId="1715009913" sldId="333"/>
            <ac:picMk id="5" creationId="{2C04EE5A-4213-DEDB-435C-9BCB467BF5F1}"/>
          </ac:picMkLst>
        </pc:picChg>
      </pc:sldChg>
      <pc:sldChg chg="addSp delSp modSp add del mod">
        <pc:chgData name="Ahmad Yassen" userId="5518c9762e8e97a8" providerId="LiveId" clId="{907716E8-AC71-469C-B110-99F9ED532A00}" dt="2025-04-26T21:54:31.067" v="1349" actId="47"/>
        <pc:sldMkLst>
          <pc:docMk/>
          <pc:sldMk cId="3694205159" sldId="334"/>
        </pc:sldMkLst>
        <pc:spChg chg="mod">
          <ac:chgData name="Ahmad Yassen" userId="5518c9762e8e97a8" providerId="LiveId" clId="{907716E8-AC71-469C-B110-99F9ED532A00}" dt="2025-04-26T20:57:44.031" v="1263" actId="20577"/>
          <ac:spMkLst>
            <pc:docMk/>
            <pc:sldMk cId="3694205159" sldId="334"/>
            <ac:spMk id="2" creationId="{FAB73871-C380-499C-4E98-E247C08CD863}"/>
          </ac:spMkLst>
        </pc:spChg>
        <pc:spChg chg="del mod">
          <ac:chgData name="Ahmad Yassen" userId="5518c9762e8e97a8" providerId="LiveId" clId="{907716E8-AC71-469C-B110-99F9ED532A00}" dt="2025-04-26T20:57:44.011" v="1246"/>
          <ac:spMkLst>
            <pc:docMk/>
            <pc:sldMk cId="3694205159" sldId="334"/>
            <ac:spMk id="3" creationId="{82225430-0F09-3203-7E07-79C5A1AF5672}"/>
          </ac:spMkLst>
        </pc:spChg>
        <pc:spChg chg="add mod">
          <ac:chgData name="Ahmad Yassen" userId="5518c9762e8e97a8" providerId="LiveId" clId="{907716E8-AC71-469C-B110-99F9ED532A00}" dt="2025-04-26T21:03:46.489" v="1315" actId="21"/>
          <ac:spMkLst>
            <pc:docMk/>
            <pc:sldMk cId="3694205159" sldId="334"/>
            <ac:spMk id="8" creationId="{47C2D0F8-AE0F-929D-816C-F649EBB2F106}"/>
          </ac:spMkLst>
        </pc:spChg>
        <pc:picChg chg="add del mod">
          <ac:chgData name="Ahmad Yassen" userId="5518c9762e8e97a8" providerId="LiveId" clId="{907716E8-AC71-469C-B110-99F9ED532A00}" dt="2025-04-26T21:03:46.489" v="1315" actId="21"/>
          <ac:picMkLst>
            <pc:docMk/>
            <pc:sldMk cId="3694205159" sldId="334"/>
            <ac:picMk id="6" creationId="{6AD21FC4-D755-B296-0A11-46A015C9930E}"/>
          </ac:picMkLst>
        </pc:picChg>
      </pc:sldChg>
      <pc:sldChg chg="addSp delSp modSp add del mod">
        <pc:chgData name="Ahmad Yassen" userId="5518c9762e8e97a8" providerId="LiveId" clId="{907716E8-AC71-469C-B110-99F9ED532A00}" dt="2025-04-26T21:54:31.067" v="1349" actId="47"/>
        <pc:sldMkLst>
          <pc:docMk/>
          <pc:sldMk cId="3690317443" sldId="335"/>
        </pc:sldMkLst>
        <pc:spChg chg="mod">
          <ac:chgData name="Ahmad Yassen" userId="5518c9762e8e97a8" providerId="LiveId" clId="{907716E8-AC71-469C-B110-99F9ED532A00}" dt="2025-04-26T21:00:09.757" v="1286" actId="20577"/>
          <ac:spMkLst>
            <pc:docMk/>
            <pc:sldMk cId="3690317443" sldId="335"/>
            <ac:spMk id="2" creationId="{0348302B-ED2C-F595-3A58-BA4100245500}"/>
          </ac:spMkLst>
        </pc:spChg>
        <pc:spChg chg="del mod">
          <ac:chgData name="Ahmad Yassen" userId="5518c9762e8e97a8" providerId="LiveId" clId="{907716E8-AC71-469C-B110-99F9ED532A00}" dt="2025-04-26T21:00:09.735" v="1269"/>
          <ac:spMkLst>
            <pc:docMk/>
            <pc:sldMk cId="3690317443" sldId="335"/>
            <ac:spMk id="3" creationId="{98B18C48-09FD-1BF5-3841-3A45B8D011EF}"/>
          </ac:spMkLst>
        </pc:spChg>
        <pc:spChg chg="add mod">
          <ac:chgData name="Ahmad Yassen" userId="5518c9762e8e97a8" providerId="LiveId" clId="{907716E8-AC71-469C-B110-99F9ED532A00}" dt="2025-04-26T21:04:52.128" v="1323" actId="21"/>
          <ac:spMkLst>
            <pc:docMk/>
            <pc:sldMk cId="3690317443" sldId="335"/>
            <ac:spMk id="8" creationId="{E9D7E0BD-59A5-9A86-0FDB-BEBFE3645124}"/>
          </ac:spMkLst>
        </pc:spChg>
        <pc:picChg chg="add del mod">
          <ac:chgData name="Ahmad Yassen" userId="5518c9762e8e97a8" providerId="LiveId" clId="{907716E8-AC71-469C-B110-99F9ED532A00}" dt="2025-04-26T21:04:52.128" v="1323" actId="21"/>
          <ac:picMkLst>
            <pc:docMk/>
            <pc:sldMk cId="3690317443" sldId="335"/>
            <ac:picMk id="6" creationId="{989E51FF-4B20-5AF2-50F8-28E31BCC30AA}"/>
          </ac:picMkLst>
        </pc:picChg>
      </pc:sldChg>
      <pc:sldChg chg="addSp delSp modSp add del mod">
        <pc:chgData name="Ahmad Yassen" userId="5518c9762e8e97a8" providerId="LiveId" clId="{907716E8-AC71-469C-B110-99F9ED532A00}" dt="2025-04-26T21:54:31.067" v="1349" actId="47"/>
        <pc:sldMkLst>
          <pc:docMk/>
          <pc:sldMk cId="4119624341" sldId="336"/>
        </pc:sldMkLst>
        <pc:spChg chg="mod">
          <ac:chgData name="Ahmad Yassen" userId="5518c9762e8e97a8" providerId="LiveId" clId="{907716E8-AC71-469C-B110-99F9ED532A00}" dt="2025-04-26T21:00:13.644" v="1309" actId="20577"/>
          <ac:spMkLst>
            <pc:docMk/>
            <pc:sldMk cId="4119624341" sldId="336"/>
            <ac:spMk id="2" creationId="{55012A46-9D63-FD45-DC41-7DB89C98C110}"/>
          </ac:spMkLst>
        </pc:spChg>
        <pc:spChg chg="del mod">
          <ac:chgData name="Ahmad Yassen" userId="5518c9762e8e97a8" providerId="LiveId" clId="{907716E8-AC71-469C-B110-99F9ED532A00}" dt="2025-04-26T21:00:13.624" v="1292"/>
          <ac:spMkLst>
            <pc:docMk/>
            <pc:sldMk cId="4119624341" sldId="336"/>
            <ac:spMk id="3" creationId="{560F3E92-1808-603B-EAB7-0BC996E07885}"/>
          </ac:spMkLst>
        </pc:spChg>
        <pc:spChg chg="add mod">
          <ac:chgData name="Ahmad Yassen" userId="5518c9762e8e97a8" providerId="LiveId" clId="{907716E8-AC71-469C-B110-99F9ED532A00}" dt="2025-04-26T21:05:18.864" v="1330" actId="21"/>
          <ac:spMkLst>
            <pc:docMk/>
            <pc:sldMk cId="4119624341" sldId="336"/>
            <ac:spMk id="8" creationId="{1E22D5CC-1498-5C7E-7163-8D2A66A76F3C}"/>
          </ac:spMkLst>
        </pc:spChg>
        <pc:picChg chg="add del mod">
          <ac:chgData name="Ahmad Yassen" userId="5518c9762e8e97a8" providerId="LiveId" clId="{907716E8-AC71-469C-B110-99F9ED532A00}" dt="2025-04-26T21:05:18.864" v="1330" actId="21"/>
          <ac:picMkLst>
            <pc:docMk/>
            <pc:sldMk cId="4119624341" sldId="336"/>
            <ac:picMk id="6" creationId="{6F1CED86-A8F7-113C-BC04-7D36E353D10E}"/>
          </ac:picMkLst>
        </pc:picChg>
      </pc:sldChg>
      <pc:sldChg chg="addSp delSp modSp add mod">
        <pc:chgData name="Ahmad Yassen" userId="5518c9762e8e97a8" providerId="LiveId" clId="{907716E8-AC71-469C-B110-99F9ED532A00}" dt="2025-04-26T21:04:06.725" v="1320" actId="14100"/>
        <pc:sldMkLst>
          <pc:docMk/>
          <pc:sldMk cId="1240395961" sldId="337"/>
        </pc:sldMkLst>
        <pc:picChg chg="del">
          <ac:chgData name="Ahmad Yassen" userId="5518c9762e8e97a8" providerId="LiveId" clId="{907716E8-AC71-469C-B110-99F9ED532A00}" dt="2025-04-26T21:03:39.116" v="1314" actId="478"/>
          <ac:picMkLst>
            <pc:docMk/>
            <pc:sldMk cId="1240395961" sldId="337"/>
            <ac:picMk id="4" creationId="{4851435C-0B82-D48D-B89F-B306C933723D}"/>
          </ac:picMkLst>
        </pc:picChg>
        <pc:picChg chg="del">
          <ac:chgData name="Ahmad Yassen" userId="5518c9762e8e97a8" providerId="LiveId" clId="{907716E8-AC71-469C-B110-99F9ED532A00}" dt="2025-04-26T21:03:38.518" v="1313" actId="478"/>
          <ac:picMkLst>
            <pc:docMk/>
            <pc:sldMk cId="1240395961" sldId="337"/>
            <ac:picMk id="5" creationId="{EFDC116C-259F-4C76-C5DB-B13B9E0FBFD6}"/>
          </ac:picMkLst>
        </pc:picChg>
        <pc:picChg chg="add mod">
          <ac:chgData name="Ahmad Yassen" userId="5518c9762e8e97a8" providerId="LiveId" clId="{907716E8-AC71-469C-B110-99F9ED532A00}" dt="2025-04-26T21:04:06.725" v="1320" actId="14100"/>
          <ac:picMkLst>
            <pc:docMk/>
            <pc:sldMk cId="1240395961" sldId="337"/>
            <ac:picMk id="6" creationId="{6AD21FC4-D755-B296-0A11-46A015C9930E}"/>
          </ac:picMkLst>
        </pc:picChg>
      </pc:sldChg>
      <pc:sldChg chg="addSp delSp modSp add mod">
        <pc:chgData name="Ahmad Yassen" userId="5518c9762e8e97a8" providerId="LiveId" clId="{907716E8-AC71-469C-B110-99F9ED532A00}" dt="2025-04-26T21:05:47.850" v="1337" actId="14100"/>
        <pc:sldMkLst>
          <pc:docMk/>
          <pc:sldMk cId="3540192288" sldId="338"/>
        </pc:sldMkLst>
        <pc:spChg chg="add del mod">
          <ac:chgData name="Ahmad Yassen" userId="5518c9762e8e97a8" providerId="LiveId" clId="{907716E8-AC71-469C-B110-99F9ED532A00}" dt="2025-04-26T21:05:01.643" v="1324" actId="478"/>
          <ac:spMkLst>
            <pc:docMk/>
            <pc:sldMk cId="3540192288" sldId="338"/>
            <ac:spMk id="3" creationId="{654EED03-F51F-55E2-3B7A-3BDF94CFBAF0}"/>
          </ac:spMkLst>
        </pc:spChg>
        <pc:picChg chg="add mod">
          <ac:chgData name="Ahmad Yassen" userId="5518c9762e8e97a8" providerId="LiveId" clId="{907716E8-AC71-469C-B110-99F9ED532A00}" dt="2025-04-26T21:05:39.802" v="1335" actId="14100"/>
          <ac:picMkLst>
            <pc:docMk/>
            <pc:sldMk cId="3540192288" sldId="338"/>
            <ac:picMk id="4" creationId="{989E51FF-4B20-5AF2-50F8-28E31BCC30AA}"/>
          </ac:picMkLst>
        </pc:picChg>
        <pc:picChg chg="add mod">
          <ac:chgData name="Ahmad Yassen" userId="5518c9762e8e97a8" providerId="LiveId" clId="{907716E8-AC71-469C-B110-99F9ED532A00}" dt="2025-04-26T21:05:47.850" v="1337" actId="14100"/>
          <ac:picMkLst>
            <pc:docMk/>
            <pc:sldMk cId="3540192288" sldId="338"/>
            <ac:picMk id="5" creationId="{6F1CED86-A8F7-113C-BC04-7D36E353D10E}"/>
          </ac:picMkLst>
        </pc:picChg>
        <pc:picChg chg="del">
          <ac:chgData name="Ahmad Yassen" userId="5518c9762e8e97a8" providerId="LiveId" clId="{907716E8-AC71-469C-B110-99F9ED532A00}" dt="2025-04-26T21:04:47.565" v="1322" actId="478"/>
          <ac:picMkLst>
            <pc:docMk/>
            <pc:sldMk cId="3540192288" sldId="338"/>
            <ac:picMk id="6" creationId="{E5FA4CA6-D68F-32B5-B2C7-ABAED837E8DF}"/>
          </ac:picMkLst>
        </pc:picChg>
      </pc:sldChg>
      <pc:sldChg chg="addSp delSp modSp add mod">
        <pc:chgData name="Ahmad Yassen" userId="5518c9762e8e97a8" providerId="LiveId" clId="{907716E8-AC71-469C-B110-99F9ED532A00}" dt="2025-04-26T21:54:03.239" v="1347" actId="14100"/>
        <pc:sldMkLst>
          <pc:docMk/>
          <pc:sldMk cId="1823025519" sldId="339"/>
        </pc:sldMkLst>
        <pc:picChg chg="del">
          <ac:chgData name="Ahmad Yassen" userId="5518c9762e8e97a8" providerId="LiveId" clId="{907716E8-AC71-469C-B110-99F9ED532A00}" dt="2025-04-26T21:53:41.563" v="1342" actId="478"/>
          <ac:picMkLst>
            <pc:docMk/>
            <pc:sldMk cId="1823025519" sldId="339"/>
            <ac:picMk id="2" creationId="{3B3A83A1-443C-80D5-9E2C-03D045E3CAA6}"/>
          </ac:picMkLst>
        </pc:picChg>
        <pc:picChg chg="add mod">
          <ac:chgData name="Ahmad Yassen" userId="5518c9762e8e97a8" providerId="LiveId" clId="{907716E8-AC71-469C-B110-99F9ED532A00}" dt="2025-04-26T21:54:03.239" v="1347" actId="14100"/>
          <ac:picMkLst>
            <pc:docMk/>
            <pc:sldMk cId="1823025519" sldId="339"/>
            <ac:picMk id="3" creationId="{34A0B9EF-BC0A-9DE6-9E4D-B1A20CA452A0}"/>
          </ac:picMkLst>
        </pc:picChg>
        <pc:picChg chg="del">
          <ac:chgData name="Ahmad Yassen" userId="5518c9762e8e97a8" providerId="LiveId" clId="{907716E8-AC71-469C-B110-99F9ED532A00}" dt="2025-04-26T21:53:42.282" v="1343" actId="478"/>
          <ac:picMkLst>
            <pc:docMk/>
            <pc:sldMk cId="1823025519" sldId="339"/>
            <ac:picMk id="9" creationId="{BF5AD4F9-3688-B12E-64E0-48A6EF5B4E4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7E159-AC60-4CE3-A45F-EECF613C5578}" type="doc">
      <dgm:prSet loTypeId="urn:microsoft.com/office/officeart/2005/8/layout/hierarchy5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AE90E-1B4F-433A-903A-EEF2FEDA5ECB}">
      <dgm:prSet phldrT="[Text]" custT="1"/>
      <dgm:spPr/>
      <dgm:t>
        <a:bodyPr/>
        <a:lstStyle/>
        <a:p>
          <a:r>
            <a:rPr lang="en-GB" sz="2800" b="1" dirty="0">
              <a:solidFill>
                <a:schemeClr val="tx1">
                  <a:lumMod val="95000"/>
                  <a:lumOff val="5000"/>
                </a:schemeClr>
              </a:solidFill>
            </a:rPr>
            <a:t>CEO</a:t>
          </a:r>
          <a:endParaRPr lang="en-US" sz="2800" b="1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r>
            <a:rPr lang="en-GB" sz="2200" dirty="0" err="1"/>
            <a:t>Shimaa</a:t>
          </a:r>
          <a:r>
            <a:rPr lang="en-GB" sz="2200" dirty="0"/>
            <a:t> </a:t>
          </a:r>
          <a:r>
            <a:rPr lang="en-GB" sz="2200" dirty="0" err="1"/>
            <a:t>Rabiea</a:t>
          </a:r>
          <a:r>
            <a:rPr lang="en-GB" sz="2200" dirty="0"/>
            <a:t> </a:t>
          </a:r>
          <a:r>
            <a:rPr lang="en-GB" sz="2200" dirty="0" err="1"/>
            <a:t>AbdElzaher</a:t>
          </a:r>
          <a:endParaRPr lang="en-US" sz="2200" dirty="0"/>
        </a:p>
      </dgm:t>
    </dgm:pt>
    <dgm:pt modelId="{1374C7C0-1BA6-458B-AABE-48449422DDE3}" type="parTrans" cxnId="{60990343-FB1A-4A18-B764-4D5A74FCEFFD}">
      <dgm:prSet/>
      <dgm:spPr/>
      <dgm:t>
        <a:bodyPr/>
        <a:lstStyle/>
        <a:p>
          <a:endParaRPr lang="en-US"/>
        </a:p>
      </dgm:t>
    </dgm:pt>
    <dgm:pt modelId="{33F14280-1D16-4F6F-913E-14C1DF08EB23}" type="sibTrans" cxnId="{60990343-FB1A-4A18-B764-4D5A74FCEFFD}">
      <dgm:prSet/>
      <dgm:spPr/>
      <dgm:t>
        <a:bodyPr/>
        <a:lstStyle/>
        <a:p>
          <a:endParaRPr lang="en-US" dirty="0"/>
        </a:p>
      </dgm:t>
    </dgm:pt>
    <dgm:pt modelId="{14FBF5B4-467F-467D-B0BF-E42B1AD1564A}">
      <dgm:prSet phldrT="[Text]"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Inventory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Hady Mohammed Abdalsalam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Sabreen Shawky Hussien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1E191CAD-F7C1-4402-9B87-95202E8C8B90}" type="parTrans" cxnId="{11D3F7F5-EE8C-40EC-AE87-95B8CC9E5BDB}">
      <dgm:prSet/>
      <dgm:spPr/>
      <dgm:t>
        <a:bodyPr/>
        <a:lstStyle/>
        <a:p>
          <a:endParaRPr lang="en-US"/>
        </a:p>
      </dgm:t>
    </dgm:pt>
    <dgm:pt modelId="{74DDE253-298A-4797-8503-E21D74E7498D}" type="sibTrans" cxnId="{11D3F7F5-EE8C-40EC-AE87-95B8CC9E5BDB}">
      <dgm:prSet/>
      <dgm:spPr/>
      <dgm:t>
        <a:bodyPr/>
        <a:lstStyle/>
        <a:p>
          <a:endParaRPr lang="en-US"/>
        </a:p>
      </dgm:t>
    </dgm:pt>
    <dgm:pt modelId="{9CC7A724-69DB-477B-8C00-1CA1E49C9891}">
      <dgm:prSet phldrT="[Text]"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Purchasing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Mohammad Rashad </a:t>
          </a:r>
          <a:r>
            <a:rPr lang="en-GB" sz="2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AboulWafa</a:t>
          </a: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D66F217-6628-4D49-91DC-1836210DCFCF}" type="parTrans" cxnId="{91595621-A516-438E-9F18-41AAA4B78022}">
      <dgm:prSet/>
      <dgm:spPr/>
      <dgm:t>
        <a:bodyPr/>
        <a:lstStyle/>
        <a:p>
          <a:endParaRPr lang="en-US"/>
        </a:p>
      </dgm:t>
    </dgm:pt>
    <dgm:pt modelId="{67C68188-C096-4920-8E0B-D83394EBCFB3}" type="sibTrans" cxnId="{91595621-A516-438E-9F18-41AAA4B78022}">
      <dgm:prSet/>
      <dgm:spPr/>
      <dgm:t>
        <a:bodyPr/>
        <a:lstStyle/>
        <a:p>
          <a:endParaRPr lang="en-US"/>
        </a:p>
      </dgm:t>
    </dgm:pt>
    <dgm:pt modelId="{89CEC4F6-1501-4261-8791-5064AFE03E71}">
      <dgm:prSet phldrT="[Text]"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Order Management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Ahmad Mohamad Yassen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7F5F9EA-CCDE-4499-A8DE-2E0ED6FFBB28}" type="parTrans" cxnId="{B176706D-2385-40EF-A138-5C512EDF8971}">
      <dgm:prSet/>
      <dgm:spPr/>
      <dgm:t>
        <a:bodyPr/>
        <a:lstStyle/>
        <a:p>
          <a:endParaRPr lang="en-US"/>
        </a:p>
      </dgm:t>
    </dgm:pt>
    <dgm:pt modelId="{BFF4F466-2842-458A-8587-FDA7E757DFBD}" type="sibTrans" cxnId="{B176706D-2385-40EF-A138-5C512EDF8971}">
      <dgm:prSet/>
      <dgm:spPr/>
      <dgm:t>
        <a:bodyPr/>
        <a:lstStyle/>
        <a:p>
          <a:endParaRPr lang="en-US"/>
        </a:p>
      </dgm:t>
    </dgm:pt>
    <dgm:pt modelId="{3B46AECF-5631-4730-91CE-E45BAF15675E}" type="pres">
      <dgm:prSet presAssocID="{2FC7E159-AC60-4CE3-A45F-EECF613C557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C115B25-7F47-4AF6-AFEE-4EE304C72310}" type="pres">
      <dgm:prSet presAssocID="{2FC7E159-AC60-4CE3-A45F-EECF613C5578}" presName="hierFlow" presStyleCnt="0"/>
      <dgm:spPr/>
    </dgm:pt>
    <dgm:pt modelId="{72DA6ADA-C1B4-4F92-AC7A-CB8D73EE7B83}" type="pres">
      <dgm:prSet presAssocID="{2FC7E159-AC60-4CE3-A45F-EECF613C557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A88F694-8325-4190-A1B3-53C367BE0D22}" type="pres">
      <dgm:prSet presAssocID="{D91AE90E-1B4F-433A-903A-EEF2FEDA5ECB}" presName="Name17" presStyleCnt="0"/>
      <dgm:spPr/>
    </dgm:pt>
    <dgm:pt modelId="{D75228E2-287E-44E6-92EF-BDA8BC0CD10C}" type="pres">
      <dgm:prSet presAssocID="{D91AE90E-1B4F-433A-903A-EEF2FEDA5ECB}" presName="level1Shape" presStyleLbl="node0" presStyleIdx="0" presStyleCnt="1" custScaleX="139482">
        <dgm:presLayoutVars>
          <dgm:chPref val="3"/>
        </dgm:presLayoutVars>
      </dgm:prSet>
      <dgm:spPr/>
    </dgm:pt>
    <dgm:pt modelId="{2EE0EDDF-DF17-49DD-A20B-566A19211D6D}" type="pres">
      <dgm:prSet presAssocID="{D91AE90E-1B4F-433A-903A-EEF2FEDA5ECB}" presName="hierChild2" presStyleCnt="0"/>
      <dgm:spPr/>
    </dgm:pt>
    <dgm:pt modelId="{C8D2311D-02F9-4335-A592-6C2906287D37}" type="pres">
      <dgm:prSet presAssocID="{1E191CAD-F7C1-4402-9B87-95202E8C8B90}" presName="Name25" presStyleLbl="parChTrans1D2" presStyleIdx="0" presStyleCnt="3"/>
      <dgm:spPr/>
    </dgm:pt>
    <dgm:pt modelId="{06A9388A-1483-47EE-ACC0-FBD42F65203C}" type="pres">
      <dgm:prSet presAssocID="{1E191CAD-F7C1-4402-9B87-95202E8C8B90}" presName="connTx" presStyleLbl="parChTrans1D2" presStyleIdx="0" presStyleCnt="3"/>
      <dgm:spPr/>
    </dgm:pt>
    <dgm:pt modelId="{D9E626C1-BB07-4E30-B015-A55C7E9C94CB}" type="pres">
      <dgm:prSet presAssocID="{14FBF5B4-467F-467D-B0BF-E42B1AD1564A}" presName="Name30" presStyleCnt="0"/>
      <dgm:spPr/>
    </dgm:pt>
    <dgm:pt modelId="{E8419680-B002-4CFA-9DC0-3A63CF21AD86}" type="pres">
      <dgm:prSet presAssocID="{14FBF5B4-467F-467D-B0BF-E42B1AD1564A}" presName="level2Shape" presStyleLbl="node2" presStyleIdx="0" presStyleCnt="3" custScaleX="128373"/>
      <dgm:spPr/>
    </dgm:pt>
    <dgm:pt modelId="{26E6400E-8715-4E0F-BBB1-BEBB776D1651}" type="pres">
      <dgm:prSet presAssocID="{14FBF5B4-467F-467D-B0BF-E42B1AD1564A}" presName="hierChild3" presStyleCnt="0"/>
      <dgm:spPr/>
    </dgm:pt>
    <dgm:pt modelId="{7489052E-F731-4268-B7BF-3096FBBAB4B5}" type="pres">
      <dgm:prSet presAssocID="{3D66F217-6628-4D49-91DC-1836210DCFCF}" presName="Name25" presStyleLbl="parChTrans1D2" presStyleIdx="1" presStyleCnt="3"/>
      <dgm:spPr/>
    </dgm:pt>
    <dgm:pt modelId="{32812B21-26F7-44F5-9886-918769845657}" type="pres">
      <dgm:prSet presAssocID="{3D66F217-6628-4D49-91DC-1836210DCFCF}" presName="connTx" presStyleLbl="parChTrans1D2" presStyleIdx="1" presStyleCnt="3"/>
      <dgm:spPr/>
    </dgm:pt>
    <dgm:pt modelId="{68BB7903-3FB8-4F06-AF11-19C1B0BF0866}" type="pres">
      <dgm:prSet presAssocID="{9CC7A724-69DB-477B-8C00-1CA1E49C9891}" presName="Name30" presStyleCnt="0"/>
      <dgm:spPr/>
    </dgm:pt>
    <dgm:pt modelId="{5D50F870-B2FC-4C81-9FD9-9E39C092D6B9}" type="pres">
      <dgm:prSet presAssocID="{9CC7A724-69DB-477B-8C00-1CA1E49C9891}" presName="level2Shape" presStyleLbl="node2" presStyleIdx="1" presStyleCnt="3" custScaleX="127504"/>
      <dgm:spPr/>
    </dgm:pt>
    <dgm:pt modelId="{31502023-92C2-4CCE-A04D-AE2E2F0A3537}" type="pres">
      <dgm:prSet presAssocID="{9CC7A724-69DB-477B-8C00-1CA1E49C9891}" presName="hierChild3" presStyleCnt="0"/>
      <dgm:spPr/>
    </dgm:pt>
    <dgm:pt modelId="{525D7203-83CB-4471-A6A9-554CFAEE06D3}" type="pres">
      <dgm:prSet presAssocID="{77F5F9EA-CCDE-4499-A8DE-2E0ED6FFBB28}" presName="Name25" presStyleLbl="parChTrans1D2" presStyleIdx="2" presStyleCnt="3"/>
      <dgm:spPr/>
    </dgm:pt>
    <dgm:pt modelId="{86DEFC9A-4CCC-48F8-A1BF-1F3930D42BB5}" type="pres">
      <dgm:prSet presAssocID="{77F5F9EA-CCDE-4499-A8DE-2E0ED6FFBB28}" presName="connTx" presStyleLbl="parChTrans1D2" presStyleIdx="2" presStyleCnt="3"/>
      <dgm:spPr/>
    </dgm:pt>
    <dgm:pt modelId="{83BF5AB0-03A5-4EEC-A33A-3DFED5606568}" type="pres">
      <dgm:prSet presAssocID="{89CEC4F6-1501-4261-8791-5064AFE03E71}" presName="Name30" presStyleCnt="0"/>
      <dgm:spPr/>
    </dgm:pt>
    <dgm:pt modelId="{4963C83D-71C5-4F8C-9234-1BD59B6AB42C}" type="pres">
      <dgm:prSet presAssocID="{89CEC4F6-1501-4261-8791-5064AFE03E71}" presName="level2Shape" presStyleLbl="node2" presStyleIdx="2" presStyleCnt="3" custScaleX="126684" custLinFactNeighborX="-1006"/>
      <dgm:spPr/>
    </dgm:pt>
    <dgm:pt modelId="{C1CFBF21-C828-4207-A970-93293278DBD6}" type="pres">
      <dgm:prSet presAssocID="{89CEC4F6-1501-4261-8791-5064AFE03E71}" presName="hierChild3" presStyleCnt="0"/>
      <dgm:spPr/>
    </dgm:pt>
    <dgm:pt modelId="{CDFF9577-22FC-462A-82B8-8D97D6DC6FB7}" type="pres">
      <dgm:prSet presAssocID="{2FC7E159-AC60-4CE3-A45F-EECF613C5578}" presName="bgShapesFlow" presStyleCnt="0"/>
      <dgm:spPr/>
    </dgm:pt>
  </dgm:ptLst>
  <dgm:cxnLst>
    <dgm:cxn modelId="{4255CF00-93B8-4D39-BBD0-6EE1049ED7D9}" type="presOf" srcId="{2FC7E159-AC60-4CE3-A45F-EECF613C5578}" destId="{3B46AECF-5631-4730-91CE-E45BAF15675E}" srcOrd="0" destOrd="0" presId="urn:microsoft.com/office/officeart/2005/8/layout/hierarchy5"/>
    <dgm:cxn modelId="{6E5C191E-A855-4541-99DE-9D5689179E4E}" type="presOf" srcId="{D91AE90E-1B4F-433A-903A-EEF2FEDA5ECB}" destId="{D75228E2-287E-44E6-92EF-BDA8BC0CD10C}" srcOrd="0" destOrd="0" presId="urn:microsoft.com/office/officeart/2005/8/layout/hierarchy5"/>
    <dgm:cxn modelId="{91595621-A516-438E-9F18-41AAA4B78022}" srcId="{D91AE90E-1B4F-433A-903A-EEF2FEDA5ECB}" destId="{9CC7A724-69DB-477B-8C00-1CA1E49C9891}" srcOrd="1" destOrd="0" parTransId="{3D66F217-6628-4D49-91DC-1836210DCFCF}" sibTransId="{67C68188-C096-4920-8E0B-D83394EBCFB3}"/>
    <dgm:cxn modelId="{59B92A3C-EAA1-4BC6-AD3D-62774362BABE}" type="presOf" srcId="{1E191CAD-F7C1-4402-9B87-95202E8C8B90}" destId="{C8D2311D-02F9-4335-A592-6C2906287D37}" srcOrd="0" destOrd="0" presId="urn:microsoft.com/office/officeart/2005/8/layout/hierarchy5"/>
    <dgm:cxn modelId="{60990343-FB1A-4A18-B764-4D5A74FCEFFD}" srcId="{2FC7E159-AC60-4CE3-A45F-EECF613C5578}" destId="{D91AE90E-1B4F-433A-903A-EEF2FEDA5ECB}" srcOrd="0" destOrd="0" parTransId="{1374C7C0-1BA6-458B-AABE-48449422DDE3}" sibTransId="{33F14280-1D16-4F6F-913E-14C1DF08EB23}"/>
    <dgm:cxn modelId="{452EBF67-0E03-4351-BFAB-104AB0D37925}" type="presOf" srcId="{1E191CAD-F7C1-4402-9B87-95202E8C8B90}" destId="{06A9388A-1483-47EE-ACC0-FBD42F65203C}" srcOrd="1" destOrd="0" presId="urn:microsoft.com/office/officeart/2005/8/layout/hierarchy5"/>
    <dgm:cxn modelId="{CEB0FD49-460B-4B6B-B256-9526E925BE6E}" type="presOf" srcId="{3D66F217-6628-4D49-91DC-1836210DCFCF}" destId="{32812B21-26F7-44F5-9886-918769845657}" srcOrd="1" destOrd="0" presId="urn:microsoft.com/office/officeart/2005/8/layout/hierarchy5"/>
    <dgm:cxn modelId="{3491BE4A-0C26-4A64-8F5D-8566BD9DD01E}" type="presOf" srcId="{77F5F9EA-CCDE-4499-A8DE-2E0ED6FFBB28}" destId="{86DEFC9A-4CCC-48F8-A1BF-1F3930D42BB5}" srcOrd="1" destOrd="0" presId="urn:microsoft.com/office/officeart/2005/8/layout/hierarchy5"/>
    <dgm:cxn modelId="{B176706D-2385-40EF-A138-5C512EDF8971}" srcId="{D91AE90E-1B4F-433A-903A-EEF2FEDA5ECB}" destId="{89CEC4F6-1501-4261-8791-5064AFE03E71}" srcOrd="2" destOrd="0" parTransId="{77F5F9EA-CCDE-4499-A8DE-2E0ED6FFBB28}" sibTransId="{BFF4F466-2842-458A-8587-FDA7E757DFBD}"/>
    <dgm:cxn modelId="{038A9E71-686C-42D7-8532-ACBD42571BFB}" type="presOf" srcId="{9CC7A724-69DB-477B-8C00-1CA1E49C9891}" destId="{5D50F870-B2FC-4C81-9FD9-9E39C092D6B9}" srcOrd="0" destOrd="0" presId="urn:microsoft.com/office/officeart/2005/8/layout/hierarchy5"/>
    <dgm:cxn modelId="{250CBB87-F341-4570-A402-A3513CB8F9AC}" type="presOf" srcId="{14FBF5B4-467F-467D-B0BF-E42B1AD1564A}" destId="{E8419680-B002-4CFA-9DC0-3A63CF21AD86}" srcOrd="0" destOrd="0" presId="urn:microsoft.com/office/officeart/2005/8/layout/hierarchy5"/>
    <dgm:cxn modelId="{92B1FB9F-1055-4647-A847-294B07B3CC51}" type="presOf" srcId="{89CEC4F6-1501-4261-8791-5064AFE03E71}" destId="{4963C83D-71C5-4F8C-9234-1BD59B6AB42C}" srcOrd="0" destOrd="0" presId="urn:microsoft.com/office/officeart/2005/8/layout/hierarchy5"/>
    <dgm:cxn modelId="{AF6E4AB9-9893-472F-A7A0-9A049FB944DD}" type="presOf" srcId="{3D66F217-6628-4D49-91DC-1836210DCFCF}" destId="{7489052E-F731-4268-B7BF-3096FBBAB4B5}" srcOrd="0" destOrd="0" presId="urn:microsoft.com/office/officeart/2005/8/layout/hierarchy5"/>
    <dgm:cxn modelId="{2A55F1DD-BDFB-4D35-B0E9-25F3D01B5963}" type="presOf" srcId="{77F5F9EA-CCDE-4499-A8DE-2E0ED6FFBB28}" destId="{525D7203-83CB-4471-A6A9-554CFAEE06D3}" srcOrd="0" destOrd="0" presId="urn:microsoft.com/office/officeart/2005/8/layout/hierarchy5"/>
    <dgm:cxn modelId="{11D3F7F5-EE8C-40EC-AE87-95B8CC9E5BDB}" srcId="{D91AE90E-1B4F-433A-903A-EEF2FEDA5ECB}" destId="{14FBF5B4-467F-467D-B0BF-E42B1AD1564A}" srcOrd="0" destOrd="0" parTransId="{1E191CAD-F7C1-4402-9B87-95202E8C8B90}" sibTransId="{74DDE253-298A-4797-8503-E21D74E7498D}"/>
    <dgm:cxn modelId="{99138984-0434-46B5-BF0C-F0BF893B6D7B}" type="presParOf" srcId="{3B46AECF-5631-4730-91CE-E45BAF15675E}" destId="{6C115B25-7F47-4AF6-AFEE-4EE304C72310}" srcOrd="0" destOrd="0" presId="urn:microsoft.com/office/officeart/2005/8/layout/hierarchy5"/>
    <dgm:cxn modelId="{25E79BDF-FC8D-4561-BC3C-CAD1CBCA14D2}" type="presParOf" srcId="{6C115B25-7F47-4AF6-AFEE-4EE304C72310}" destId="{72DA6ADA-C1B4-4F92-AC7A-CB8D73EE7B83}" srcOrd="0" destOrd="0" presId="urn:microsoft.com/office/officeart/2005/8/layout/hierarchy5"/>
    <dgm:cxn modelId="{D5F93ED0-FB22-47F4-9CA7-8D2E49391944}" type="presParOf" srcId="{72DA6ADA-C1B4-4F92-AC7A-CB8D73EE7B83}" destId="{0A88F694-8325-4190-A1B3-53C367BE0D22}" srcOrd="0" destOrd="0" presId="urn:microsoft.com/office/officeart/2005/8/layout/hierarchy5"/>
    <dgm:cxn modelId="{17D79D41-D215-4447-891D-6F80C88DA6D0}" type="presParOf" srcId="{0A88F694-8325-4190-A1B3-53C367BE0D22}" destId="{D75228E2-287E-44E6-92EF-BDA8BC0CD10C}" srcOrd="0" destOrd="0" presId="urn:microsoft.com/office/officeart/2005/8/layout/hierarchy5"/>
    <dgm:cxn modelId="{6D039DEA-B95C-40DC-A23A-5854773EEF0A}" type="presParOf" srcId="{0A88F694-8325-4190-A1B3-53C367BE0D22}" destId="{2EE0EDDF-DF17-49DD-A20B-566A19211D6D}" srcOrd="1" destOrd="0" presId="urn:microsoft.com/office/officeart/2005/8/layout/hierarchy5"/>
    <dgm:cxn modelId="{2A6327D2-692C-4661-81C1-3855F8A66382}" type="presParOf" srcId="{2EE0EDDF-DF17-49DD-A20B-566A19211D6D}" destId="{C8D2311D-02F9-4335-A592-6C2906287D37}" srcOrd="0" destOrd="0" presId="urn:microsoft.com/office/officeart/2005/8/layout/hierarchy5"/>
    <dgm:cxn modelId="{037F2DD4-F901-480F-8BC6-5A07D8CF68A2}" type="presParOf" srcId="{C8D2311D-02F9-4335-A592-6C2906287D37}" destId="{06A9388A-1483-47EE-ACC0-FBD42F65203C}" srcOrd="0" destOrd="0" presId="urn:microsoft.com/office/officeart/2005/8/layout/hierarchy5"/>
    <dgm:cxn modelId="{C9CDD0EA-3A69-4BE6-91FC-82BA4BA29AFA}" type="presParOf" srcId="{2EE0EDDF-DF17-49DD-A20B-566A19211D6D}" destId="{D9E626C1-BB07-4E30-B015-A55C7E9C94CB}" srcOrd="1" destOrd="0" presId="urn:microsoft.com/office/officeart/2005/8/layout/hierarchy5"/>
    <dgm:cxn modelId="{E94E3C99-45B0-4358-835B-418CB9E87DEA}" type="presParOf" srcId="{D9E626C1-BB07-4E30-B015-A55C7E9C94CB}" destId="{E8419680-B002-4CFA-9DC0-3A63CF21AD86}" srcOrd="0" destOrd="0" presId="urn:microsoft.com/office/officeart/2005/8/layout/hierarchy5"/>
    <dgm:cxn modelId="{007EFD2B-87B4-477A-ACC1-2E91CFF16E66}" type="presParOf" srcId="{D9E626C1-BB07-4E30-B015-A55C7E9C94CB}" destId="{26E6400E-8715-4E0F-BBB1-BEBB776D1651}" srcOrd="1" destOrd="0" presId="urn:microsoft.com/office/officeart/2005/8/layout/hierarchy5"/>
    <dgm:cxn modelId="{11EEB082-39AF-472B-8D23-3ED2FD5C5FB4}" type="presParOf" srcId="{2EE0EDDF-DF17-49DD-A20B-566A19211D6D}" destId="{7489052E-F731-4268-B7BF-3096FBBAB4B5}" srcOrd="2" destOrd="0" presId="urn:microsoft.com/office/officeart/2005/8/layout/hierarchy5"/>
    <dgm:cxn modelId="{45F0FC9C-D591-41C5-AA85-F8111476395F}" type="presParOf" srcId="{7489052E-F731-4268-B7BF-3096FBBAB4B5}" destId="{32812B21-26F7-44F5-9886-918769845657}" srcOrd="0" destOrd="0" presId="urn:microsoft.com/office/officeart/2005/8/layout/hierarchy5"/>
    <dgm:cxn modelId="{4893DB07-ACFB-4018-8F60-D4E01B75872E}" type="presParOf" srcId="{2EE0EDDF-DF17-49DD-A20B-566A19211D6D}" destId="{68BB7903-3FB8-4F06-AF11-19C1B0BF0866}" srcOrd="3" destOrd="0" presId="urn:microsoft.com/office/officeart/2005/8/layout/hierarchy5"/>
    <dgm:cxn modelId="{7ADD65C3-57CC-4C3C-91E3-1BC631AECA7A}" type="presParOf" srcId="{68BB7903-3FB8-4F06-AF11-19C1B0BF0866}" destId="{5D50F870-B2FC-4C81-9FD9-9E39C092D6B9}" srcOrd="0" destOrd="0" presId="urn:microsoft.com/office/officeart/2005/8/layout/hierarchy5"/>
    <dgm:cxn modelId="{6805BABF-1FC5-4234-9463-3C2C1413FD46}" type="presParOf" srcId="{68BB7903-3FB8-4F06-AF11-19C1B0BF0866}" destId="{31502023-92C2-4CCE-A04D-AE2E2F0A3537}" srcOrd="1" destOrd="0" presId="urn:microsoft.com/office/officeart/2005/8/layout/hierarchy5"/>
    <dgm:cxn modelId="{7B03157F-5BAE-4253-B26F-3DEC99FA32FF}" type="presParOf" srcId="{2EE0EDDF-DF17-49DD-A20B-566A19211D6D}" destId="{525D7203-83CB-4471-A6A9-554CFAEE06D3}" srcOrd="4" destOrd="0" presId="urn:microsoft.com/office/officeart/2005/8/layout/hierarchy5"/>
    <dgm:cxn modelId="{D7EA2336-BE37-4806-9A0A-DF0CB488B9CA}" type="presParOf" srcId="{525D7203-83CB-4471-A6A9-554CFAEE06D3}" destId="{86DEFC9A-4CCC-48F8-A1BF-1F3930D42BB5}" srcOrd="0" destOrd="0" presId="urn:microsoft.com/office/officeart/2005/8/layout/hierarchy5"/>
    <dgm:cxn modelId="{6C877FF4-41AF-4410-BF7A-6A2FC0FAD3AA}" type="presParOf" srcId="{2EE0EDDF-DF17-49DD-A20B-566A19211D6D}" destId="{83BF5AB0-03A5-4EEC-A33A-3DFED5606568}" srcOrd="5" destOrd="0" presId="urn:microsoft.com/office/officeart/2005/8/layout/hierarchy5"/>
    <dgm:cxn modelId="{A2588175-FFF5-46F7-9152-C665E43EC6E8}" type="presParOf" srcId="{83BF5AB0-03A5-4EEC-A33A-3DFED5606568}" destId="{4963C83D-71C5-4F8C-9234-1BD59B6AB42C}" srcOrd="0" destOrd="0" presId="urn:microsoft.com/office/officeart/2005/8/layout/hierarchy5"/>
    <dgm:cxn modelId="{3D4C1842-362B-4165-9A51-5A119EA9CC98}" type="presParOf" srcId="{83BF5AB0-03A5-4EEC-A33A-3DFED5606568}" destId="{C1CFBF21-C828-4207-A970-93293278DBD6}" srcOrd="1" destOrd="0" presId="urn:microsoft.com/office/officeart/2005/8/layout/hierarchy5"/>
    <dgm:cxn modelId="{6B6D2DA1-1652-4EB6-AC36-D4B26FFC6D06}" type="presParOf" srcId="{3B46AECF-5631-4730-91CE-E45BAF15675E}" destId="{CDFF9577-22FC-462A-82B8-8D97D6DC6FB7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228E2-287E-44E6-92EF-BDA8BC0CD10C}">
      <dsp:nvSpPr>
        <dsp:cNvPr id="0" name=""/>
        <dsp:cNvSpPr/>
      </dsp:nvSpPr>
      <dsp:spPr>
        <a:xfrm>
          <a:off x="1281" y="2209575"/>
          <a:ext cx="4109280" cy="1473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CEO</a:t>
          </a:r>
          <a:endParaRPr lang="en-US" sz="2800" b="1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 err="1"/>
            <a:t>Shimaa</a:t>
          </a:r>
          <a:r>
            <a:rPr lang="en-GB" sz="2200" kern="1200" dirty="0"/>
            <a:t> </a:t>
          </a:r>
          <a:r>
            <a:rPr lang="en-GB" sz="2200" kern="1200" dirty="0" err="1"/>
            <a:t>Rabiea</a:t>
          </a:r>
          <a:r>
            <a:rPr lang="en-GB" sz="2200" kern="1200" dirty="0"/>
            <a:t> </a:t>
          </a:r>
          <a:r>
            <a:rPr lang="en-GB" sz="2200" kern="1200" dirty="0" err="1"/>
            <a:t>AbdElzaher</a:t>
          </a:r>
          <a:endParaRPr lang="en-US" sz="2200" kern="1200" dirty="0"/>
        </a:p>
      </dsp:txBody>
      <dsp:txXfrm>
        <a:off x="44425" y="2252719"/>
        <a:ext cx="4022992" cy="1386762"/>
      </dsp:txXfrm>
    </dsp:sp>
    <dsp:sp modelId="{C8D2311D-02F9-4335-A592-6C2906287D37}">
      <dsp:nvSpPr>
        <dsp:cNvPr id="0" name=""/>
        <dsp:cNvSpPr/>
      </dsp:nvSpPr>
      <dsp:spPr>
        <a:xfrm rot="18289469">
          <a:off x="3667989" y="2076596"/>
          <a:ext cx="2063585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2063585" y="225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648192" y="2047507"/>
        <a:ext cx="103179" cy="103179"/>
      </dsp:txXfrm>
    </dsp:sp>
    <dsp:sp modelId="{E8419680-B002-4CFA-9DC0-3A63CF21AD86}">
      <dsp:nvSpPr>
        <dsp:cNvPr id="0" name=""/>
        <dsp:cNvSpPr/>
      </dsp:nvSpPr>
      <dsp:spPr>
        <a:xfrm>
          <a:off x="5289002" y="515567"/>
          <a:ext cx="3781998" cy="1473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Inventory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Hady Mohammed Abdalsalam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Sabreen Shawky Hussien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332146" y="558711"/>
        <a:ext cx="3695710" cy="1386762"/>
      </dsp:txXfrm>
    </dsp:sp>
    <dsp:sp modelId="{7489052E-F731-4268-B7BF-3096FBBAB4B5}">
      <dsp:nvSpPr>
        <dsp:cNvPr id="0" name=""/>
        <dsp:cNvSpPr/>
      </dsp:nvSpPr>
      <dsp:spPr>
        <a:xfrm>
          <a:off x="4110561" y="2923600"/>
          <a:ext cx="1178440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1178440" y="225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0321" y="2916639"/>
        <a:ext cx="58922" cy="58922"/>
      </dsp:txXfrm>
    </dsp:sp>
    <dsp:sp modelId="{5D50F870-B2FC-4C81-9FD9-9E39C092D6B9}">
      <dsp:nvSpPr>
        <dsp:cNvPr id="0" name=""/>
        <dsp:cNvSpPr/>
      </dsp:nvSpPr>
      <dsp:spPr>
        <a:xfrm>
          <a:off x="5289002" y="2209575"/>
          <a:ext cx="3756396" cy="1473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Purchasing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Mohammad Rashad </a:t>
          </a:r>
          <a:r>
            <a:rPr lang="en-GB" sz="2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AboulWafa</a:t>
          </a: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332146" y="2252719"/>
        <a:ext cx="3670108" cy="1386762"/>
      </dsp:txXfrm>
    </dsp:sp>
    <dsp:sp modelId="{525D7203-83CB-4471-A6A9-554CFAEE06D3}">
      <dsp:nvSpPr>
        <dsp:cNvPr id="0" name=""/>
        <dsp:cNvSpPr/>
      </dsp:nvSpPr>
      <dsp:spPr>
        <a:xfrm rot="3351395">
          <a:off x="3661560" y="3770605"/>
          <a:ext cx="2046805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2046805" y="225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633793" y="3741934"/>
        <a:ext cx="102340" cy="102340"/>
      </dsp:txXfrm>
    </dsp:sp>
    <dsp:sp modelId="{4963C83D-71C5-4F8C-9234-1BD59B6AB42C}">
      <dsp:nvSpPr>
        <dsp:cNvPr id="0" name=""/>
        <dsp:cNvSpPr/>
      </dsp:nvSpPr>
      <dsp:spPr>
        <a:xfrm>
          <a:off x="5259364" y="3903583"/>
          <a:ext cx="3732238" cy="1473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Order Management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Ahmad Mohamad Yassen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302508" y="3946727"/>
        <a:ext cx="3645950" cy="1386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14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CB85-6A49-2BFB-5398-D55AAD66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8A518-92FA-4493-27EF-8380792DA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5FA4A-3273-8C9F-EFA3-91EDAAD45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499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Streamlining Cosmetics with Oracle ERP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how Oracle ERP can revolutionize the cosmetics industry. Discover the transition from manual processes to automated efficiency. See how ERP improves overall operations.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DFC7C-43AD-5953-E61D-4D7A101E6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6" y="372789"/>
            <a:ext cx="3423356" cy="1045557"/>
          </a:xfrm>
          <a:prstGeom prst="rect">
            <a:avLst/>
          </a:prstGeom>
        </p:spPr>
      </p:pic>
      <p:sp>
        <p:nvSpPr>
          <p:cNvPr id="7" name="Freeform 15">
            <a:extLst>
              <a:ext uri="{FF2B5EF4-FFF2-40B4-BE49-F238E27FC236}">
                <a16:creationId xmlns:a16="http://schemas.microsoft.com/office/drawing/2014/main" id="{818B76EE-068A-C504-7B10-D0164503A3EE}"/>
              </a:ext>
            </a:extLst>
          </p:cNvPr>
          <p:cNvSpPr/>
          <p:nvPr/>
        </p:nvSpPr>
        <p:spPr>
          <a:xfrm>
            <a:off x="5067510" y="77526"/>
            <a:ext cx="3679596" cy="1636082"/>
          </a:xfrm>
          <a:custGeom>
            <a:avLst/>
            <a:gdLst/>
            <a:ahLst/>
            <a:cxnLst/>
            <a:rect l="l" t="t" r="r" b="b"/>
            <a:pathLst>
              <a:path w="6733731" h="3778845">
                <a:moveTo>
                  <a:pt x="0" y="0"/>
                </a:moveTo>
                <a:lnTo>
                  <a:pt x="6733731" y="0"/>
                </a:lnTo>
                <a:lnTo>
                  <a:pt x="6733731" y="3778845"/>
                </a:lnTo>
                <a:lnTo>
                  <a:pt x="0" y="3778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7559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Timeline and Budget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Weeks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Estimated project duration.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5171003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$10,000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Budget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69321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breakdown is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avilable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payment upon signing.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97045F-0D46-52AF-D03E-E0892731EC73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3DA28F-D481-DA24-D6F0-02551C9B4F99}"/>
              </a:ext>
            </a:extLst>
          </p:cNvPr>
          <p:cNvSpPr/>
          <p:nvPr/>
        </p:nvSpPr>
        <p:spPr>
          <a:xfrm>
            <a:off x="505058" y="245802"/>
            <a:ext cx="9111907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Action Plan for implementation</a:t>
            </a:r>
            <a:endParaRPr lang="en-US" sz="4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67715-C76A-56B8-C5EB-91CD1D3EA529}"/>
              </a:ext>
            </a:extLst>
          </p:cNvPr>
          <p:cNvSpPr txBox="1"/>
          <p:nvPr/>
        </p:nvSpPr>
        <p:spPr>
          <a:xfrm>
            <a:off x="283779" y="1903163"/>
            <a:ext cx="73152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an ERP (Enterprise Resource Planning) system like Oracle in the cosmetics industry is a transformative move that enhances efficiency, streamlines operations, and drives business growth.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5D8E6-1E9D-D04B-1CF4-144B4E4F333E}"/>
              </a:ext>
            </a:extLst>
          </p:cNvPr>
          <p:cNvSpPr txBox="1"/>
          <p:nvPr/>
        </p:nvSpPr>
        <p:spPr>
          <a:xfrm>
            <a:off x="283779" y="3951340"/>
            <a:ext cx="73152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goal is to leverage Oracle ERP’s capabilities to optimize inventory tracking, enhance production workflows, improve customer interactions, and ensure compliance and fulfilment to orders.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F8E8B-262D-0AA4-36E5-958C8C04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358" y="1626213"/>
            <a:ext cx="5297214" cy="35314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31B3B2-8883-13F3-B7CF-0DFA3BDF500E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0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Expected ROI and Business Benefits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Inventory Reduction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15-20% decrease in holding costs.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Purchasing Savings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10-15% reduction in expenses.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329541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Fulfillment Improvement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20% faster order processing.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Compliance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risk of fines and penalties.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9CFA67-A335-5827-B7ED-CE0DCE745BA4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A222A0-4FAC-0002-66B1-CFE10D6F3F73}"/>
              </a:ext>
            </a:extLst>
          </p:cNvPr>
          <p:cNvSpPr/>
          <p:nvPr/>
        </p:nvSpPr>
        <p:spPr>
          <a:xfrm>
            <a:off x="5002306" y="1828800"/>
            <a:ext cx="129092" cy="24742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D2382-5395-A68F-5705-E1CAF0E991E6}"/>
              </a:ext>
            </a:extLst>
          </p:cNvPr>
          <p:cNvSpPr txBox="1"/>
          <p:nvPr/>
        </p:nvSpPr>
        <p:spPr>
          <a:xfrm>
            <a:off x="677732" y="5536525"/>
            <a:ext cx="68848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8AA52-AD73-D501-12DA-1FAD6585D5F4}"/>
              </a:ext>
            </a:extLst>
          </p:cNvPr>
          <p:cNvSpPr txBox="1"/>
          <p:nvPr/>
        </p:nvSpPr>
        <p:spPr>
          <a:xfrm>
            <a:off x="1948927" y="4512469"/>
            <a:ext cx="68848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51C92D-3202-85EA-0FDB-588557FB2A1F}"/>
              </a:ext>
            </a:extLst>
          </p:cNvPr>
          <p:cNvSpPr txBox="1"/>
          <p:nvPr/>
        </p:nvSpPr>
        <p:spPr>
          <a:xfrm>
            <a:off x="3293633" y="3460671"/>
            <a:ext cx="68848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36%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7F5A17-70EA-7D3B-21AE-CCA7FC8A38F2}"/>
              </a:ext>
            </a:extLst>
          </p:cNvPr>
          <p:cNvSpPr txBox="1"/>
          <p:nvPr/>
        </p:nvSpPr>
        <p:spPr>
          <a:xfrm>
            <a:off x="4658061" y="1767847"/>
            <a:ext cx="68848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F6159F-D0CA-7201-5FA7-A7A7484BE818}"/>
              </a:ext>
            </a:extLst>
          </p:cNvPr>
          <p:cNvSpPr txBox="1"/>
          <p:nvPr/>
        </p:nvSpPr>
        <p:spPr>
          <a:xfrm>
            <a:off x="0" y="355002"/>
            <a:ext cx="5346550" cy="138499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The position business perspective in your commerce or benefits in an environment with Oracle ERP.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Oracle Inventory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Visibility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inventory across locations instantly.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Demand Forecasting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stock needs using predictive analytics.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Cycle Counting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physical inventory efficiently.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697504"/>
            <a:ext cx="3029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Warehouse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smoothly with warehouse management systems.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A7898C-6381-4368-95AB-B1E15E8E0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08" y="331619"/>
            <a:ext cx="5893239" cy="3357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F40CA-ADF3-44DE-7062-D468C173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6" y="2722416"/>
            <a:ext cx="5744528" cy="3658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D24E3A-D873-1CAF-5055-1F056761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494" y="3957093"/>
            <a:ext cx="5893238" cy="38156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527001-8D23-0678-1DCB-CE94228A7C3A}"/>
              </a:ext>
            </a:extLst>
          </p:cNvPr>
          <p:cNvSpPr/>
          <p:nvPr/>
        </p:nvSpPr>
        <p:spPr>
          <a:xfrm>
            <a:off x="12866146" y="7811295"/>
            <a:ext cx="1688950" cy="321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5" descr="Oracle Applications - EBSDB">
            <a:extLst>
              <a:ext uri="{FF2B5EF4-FFF2-40B4-BE49-F238E27FC236}">
                <a16:creationId xmlns:a16="http://schemas.microsoft.com/office/drawing/2014/main" id="{756D2189-0377-071F-145F-EE9EEEC4B4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7989" y="331619"/>
            <a:ext cx="3849238" cy="176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0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7EB2E-195E-E0CE-B6BF-EBF0983C5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08" y="173421"/>
            <a:ext cx="5726282" cy="3533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54E1E-9DA7-82B7-746C-18278B85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011" y="168090"/>
            <a:ext cx="5369915" cy="3538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7FF7D-CA35-59E9-3525-9881FD2F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07" y="4248996"/>
            <a:ext cx="5726281" cy="3757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E29608-5773-65E9-C361-8DEA172F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010" y="4114800"/>
            <a:ext cx="5739142" cy="37820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4ECF6D-CBFE-5FF5-50B5-15EF4DCD4BB8}"/>
              </a:ext>
            </a:extLst>
          </p:cNvPr>
          <p:cNvSpPr/>
          <p:nvPr/>
        </p:nvSpPr>
        <p:spPr>
          <a:xfrm>
            <a:off x="12866146" y="7896889"/>
            <a:ext cx="1688950" cy="235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6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roject screens.docx - Word">
            <a:extLst>
              <a:ext uri="{FF2B5EF4-FFF2-40B4-BE49-F238E27FC236}">
                <a16:creationId xmlns:a16="http://schemas.microsoft.com/office/drawing/2014/main" id="{AD6960B0-23DD-B4C2-0CCD-D43D4FAF87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92069" y="269874"/>
            <a:ext cx="12519996" cy="782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9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682A9C-B39F-8261-A1DF-3FF63040F278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9C50B-A61A-138F-9136-FFA85EF44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8" y="448012"/>
            <a:ext cx="12681025" cy="75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8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2CFE1-4A03-A61A-215C-92F5BA49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7" y="157948"/>
            <a:ext cx="5531056" cy="3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A571E-D41C-405D-D70B-8D9DA412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23" y="96819"/>
            <a:ext cx="8402995" cy="39157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86DD0-B6C6-3169-95D0-12AE0C9F8DC8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AC25D109-03A8-1EFA-78EA-6CFB406B75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8184" y="4216999"/>
            <a:ext cx="13866607" cy="37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1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4C676-6BC3-444A-BA5B-8CF7ECC6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72" y="416709"/>
            <a:ext cx="6062662" cy="3610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85BEE-67CE-448C-95F2-9FE4E7FD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090" y="3552000"/>
            <a:ext cx="6391030" cy="36771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0F5B94-DE9A-22C5-FC0C-CEAC36345289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0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8782D0-F99A-7A00-53AC-44BFB27E0D09}"/>
              </a:ext>
            </a:extLst>
          </p:cNvPr>
          <p:cNvSpPr txBox="1"/>
          <p:nvPr/>
        </p:nvSpPr>
        <p:spPr>
          <a:xfrm>
            <a:off x="4398579" y="614856"/>
            <a:ext cx="7031421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Group Team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F683ED-82E4-77D2-53E3-1D2A5C171A89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2D80BC5-8923-E019-28A9-F4F3AF9C61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688162"/>
              </p:ext>
            </p:extLst>
          </p:nvPr>
        </p:nvGraphicFramePr>
        <p:xfrm>
          <a:off x="2438401" y="1473798"/>
          <a:ext cx="9072282" cy="5892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312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07E44D-5739-415B-7928-16A0ED12F88B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8B81A-7B66-C101-7B99-85F3CC314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4" y="216105"/>
            <a:ext cx="8229600" cy="3570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DA6D3-E454-5589-B8D6-0FC5D2750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4" y="4114800"/>
            <a:ext cx="8229600" cy="3164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A1086-5142-FCE1-E061-DD781E64A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814" y="581388"/>
            <a:ext cx="6043268" cy="55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09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0FE12B-12A3-0BA5-12A9-66C018A3DAED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3FE1E-514A-5469-B809-5425A938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1" y="340958"/>
            <a:ext cx="4803289" cy="335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12980-61F3-CB6A-120F-9463C95E7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32" y="340957"/>
            <a:ext cx="5212080" cy="3350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9E721-84DA-5CC5-B6E3-3F30768B9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8" y="3964417"/>
            <a:ext cx="9547412" cy="39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8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A4EFA1-4D64-ABF2-D16B-95155B4395CC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D855-50E3-E7EC-FEEA-8DE765DD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69358"/>
            <a:ext cx="6126480" cy="4048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0805F-4D8C-1CA2-B953-8055D27B5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9358"/>
            <a:ext cx="8229600" cy="1609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83587-F91D-563B-B75D-FB1BB466C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87" y="1779083"/>
            <a:ext cx="4617720" cy="1737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0AA8C-772A-40B9-3809-895566739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4351300"/>
            <a:ext cx="7568006" cy="3708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3B381-B5E9-D986-C55B-5EC6189F4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15" y="4362848"/>
            <a:ext cx="6470725" cy="37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DB4D2-39E9-F71A-DC61-8DD341E4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Oracle Applications - EBSDB</a:t>
            </a:r>
          </a:p>
        </p:txBody>
      </p:sp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77EFFF1D-8FD7-C223-4981-BF379DA92A5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24909"/>
            <a:ext cx="14418527" cy="7555416"/>
          </a:xfrm>
        </p:spPr>
      </p:pic>
    </p:spTree>
    <p:extLst>
      <p:ext uri="{BB962C8B-B14F-4D97-AF65-F5344CB8AC3E}">
        <p14:creationId xmlns:p14="http://schemas.microsoft.com/office/powerpoint/2010/main" val="3646574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55A84-E5DA-81F1-922D-7D110B63EA05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152D60F4-7714-135A-6799-01C27391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12371" y="979879"/>
            <a:ext cx="8767891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5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1407" y="1088701"/>
            <a:ext cx="109195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Cosmetics: Challenges and Opportunities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Competitive Market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fast-paced market with over $400B globally in 2024. Projecting $500B by 2027.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1238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Regulatory Compliance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Stringent regulations like FDA and EU Cosmetics Regulation 1223/2009 must be followed.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170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Complex Supply Chains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material sourcing, manufacturing, and distribution present logistical hurdles.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148C83-86EE-7D40-7969-F02E9DDC3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75064"/>
            <a:ext cx="1651300" cy="1651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9691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Manual ERP Processes: A Pain Point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3141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Inventory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Spreadsheets lead to stockouts. Inaccurate manual forecasting is common. High error rates. Poor visibility</a:t>
            </a:r>
            <a:endParaRPr lang="en-US" sz="1750" dirty="0"/>
          </a:p>
          <a:p>
            <a:pPr>
              <a:lnSpc>
                <a:spcPts val="2850"/>
              </a:lnSpc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5302032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Order 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entry causes errors. Order processing can take 3-5 days. Long lead times. Inaccurate Data about Inventory Stock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725204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902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Financial Accounting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journal entries create reconciliation challenges. Reporting delays occur.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BC7FD-8CD3-AADC-09CB-C4973E712106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5388" y="1616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Oracle ERP: A Solution for Automation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5241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84620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Financials ensure accurate accounting.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405241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484620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Supply Chain Management streamlines logistics.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405241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484620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Order Management improves Sales.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444597"/>
            <a:ext cx="6767751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Goals &amp; Objectives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0689" y="4436626"/>
            <a:ext cx="6457355" cy="1235988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965121" y="465105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Centralize Processes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5121" y="5114925"/>
            <a:ext cx="60284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business efficiency with integrated management.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475" y="4436626"/>
            <a:ext cx="6457355" cy="1235988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7636907" y="465105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Cost Reduction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6907" y="5114925"/>
            <a:ext cx="60284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Cut inventory costs by 15% within 12 months.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0689" y="5887045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965121" y="6101477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Order Fulfillment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5121" y="6565344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Accelerate delivery speed by 20% for customer satisfaction.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475" y="5887045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7636907" y="6101477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36907" y="6565344"/>
            <a:ext cx="60284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purchasing through seamless automation.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208BF3-1198-433D-07DB-B5BDA5022A0D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Automation Benefits in Cosmetics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306002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Inventory Management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tracking cuts inventory costs by 25%.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Order Management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processing reduces errors and increases speed.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8266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Financial Accounting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Faster reconciliation offers accurate reporting.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Supply Chain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visibility reduces lead times and lowers costs.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847" y="0"/>
            <a:ext cx="570155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733" y="663178"/>
            <a:ext cx="7245906" cy="642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Oracle ERP Solution Overview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9733" y="1845469"/>
            <a:ext cx="462677" cy="46267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796885" y="1884045"/>
            <a:ext cx="30837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8031" y="1845469"/>
            <a:ext cx="2848808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Inventory Management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8031" y="2290048"/>
            <a:ext cx="7036237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visibility and optimized stock levels reduce obsolescence. Minimize waste by 15-20% with effective tracking.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9733" y="3384947"/>
            <a:ext cx="462677" cy="46267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796885" y="3423523"/>
            <a:ext cx="30837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388031" y="3384947"/>
            <a:ext cx="3063478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Purchasing Management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388031" y="3829526"/>
            <a:ext cx="7036237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procurement and vendor management control costs. Clear comparison between Quotes enhances PO creation to cut costs by 10-15%.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9733" y="4924425"/>
            <a:ext cx="462677" cy="46267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796885" y="4963001"/>
            <a:ext cx="30837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88031" y="4924425"/>
            <a:ext cx="257044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Order Management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88031" y="5369004"/>
            <a:ext cx="7036237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processing improves customer satisfaction and increases sales. Achieve 20% faster fulfillment times with total 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96885" y="6502479"/>
            <a:ext cx="30837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C27BBF26-CDED-6A94-1A43-730E3C0DABE9}"/>
              </a:ext>
            </a:extLst>
          </p:cNvPr>
          <p:cNvSpPr/>
          <p:nvPr/>
        </p:nvSpPr>
        <p:spPr>
          <a:xfrm>
            <a:off x="5301913" y="56761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40% order time reduction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079" y="777835"/>
            <a:ext cx="7394615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Detailed Implementation Roadmap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2604" y="1610439"/>
            <a:ext cx="22860" cy="5841206"/>
          </a:xfrm>
          <a:prstGeom prst="roundRect">
            <a:avLst>
              <a:gd name="adj" fmla="val 118127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1012269" y="2004060"/>
            <a:ext cx="540068" cy="22860"/>
          </a:xfrm>
          <a:prstGeom prst="roundRect">
            <a:avLst>
              <a:gd name="adj" fmla="val 118127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630079" y="1812965"/>
            <a:ext cx="405051" cy="40505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697587" y="1846719"/>
            <a:ext cx="2700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732717" y="1790462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Initiation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732717" y="2179677"/>
            <a:ext cx="678120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scope, objectives, and KPIs in weeks 1-4. Reduce inventory costs and improve order time.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12269" y="3509367"/>
            <a:ext cx="540068" cy="22860"/>
          </a:xfrm>
          <a:prstGeom prst="roundRect">
            <a:avLst>
              <a:gd name="adj" fmla="val 118127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630079" y="3318272"/>
            <a:ext cx="405051" cy="40505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697587" y="3352026"/>
            <a:ext cx="2700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732717" y="3295769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Design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732717" y="3684984"/>
            <a:ext cx="678120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modules based on requirements in weeks 5-12. Develop reports for real-time visibility.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12269" y="5014674"/>
            <a:ext cx="540068" cy="22860"/>
          </a:xfrm>
          <a:prstGeom prst="roundRect">
            <a:avLst>
              <a:gd name="adj" fmla="val 118127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079" y="4823579"/>
            <a:ext cx="405051" cy="40505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697587" y="4857333"/>
            <a:ext cx="2700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732717" y="4801076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Migration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732717" y="5190292"/>
            <a:ext cx="678120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Extract, cleanse data from legacy systems during weeks 13-16. Conduct rigorous system testing.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12269" y="6519982"/>
            <a:ext cx="540068" cy="22860"/>
          </a:xfrm>
          <a:prstGeom prst="roundRect">
            <a:avLst>
              <a:gd name="adj" fmla="val 118127"/>
            </a:avLst>
          </a:prstGeom>
          <a:solidFill>
            <a:srgbClr val="CFD2D8"/>
          </a:solidFill>
          <a:ln/>
        </p:spPr>
      </p:sp>
      <p:sp>
        <p:nvSpPr>
          <p:cNvPr id="21" name="Shape 18"/>
          <p:cNvSpPr/>
          <p:nvPr/>
        </p:nvSpPr>
        <p:spPr>
          <a:xfrm>
            <a:off x="630079" y="6328886"/>
            <a:ext cx="405051" cy="40505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22" name="Text 19"/>
          <p:cNvSpPr/>
          <p:nvPr/>
        </p:nvSpPr>
        <p:spPr>
          <a:xfrm>
            <a:off x="697587" y="6362640"/>
            <a:ext cx="2700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732717" y="6306383"/>
            <a:ext cx="245244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&amp; Deployment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732717" y="6695599"/>
            <a:ext cx="678120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training materials and deploy system in weeks 17-20. Provide ongoing support for users.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646</Words>
  <Application>Microsoft Office PowerPoint</Application>
  <PresentationFormat>Custom</PresentationFormat>
  <Paragraphs>123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Roboto</vt:lpstr>
      <vt:lpstr>Inter</vt:lpstr>
      <vt:lpstr>Arial</vt:lpstr>
      <vt:lpstr>Roboto Slab</vt:lpstr>
      <vt:lpstr>DM Sans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Oracle Applications - EBSDB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dr shimaa</cp:lastModifiedBy>
  <cp:revision>28</cp:revision>
  <dcterms:created xsi:type="dcterms:W3CDTF">2025-03-05T12:01:21Z</dcterms:created>
  <dcterms:modified xsi:type="dcterms:W3CDTF">2025-04-29T03:31:24Z</dcterms:modified>
</cp:coreProperties>
</file>